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76" r:id="rId4"/>
    <p:sldId id="294" r:id="rId5"/>
    <p:sldId id="293" r:id="rId6"/>
    <p:sldId id="259" r:id="rId7"/>
    <p:sldId id="271" r:id="rId8"/>
    <p:sldId id="285" r:id="rId9"/>
    <p:sldId id="286" r:id="rId10"/>
    <p:sldId id="273" r:id="rId11"/>
    <p:sldId id="272" r:id="rId12"/>
    <p:sldId id="277" r:id="rId13"/>
    <p:sldId id="274" r:id="rId14"/>
    <p:sldId id="270" r:id="rId15"/>
    <p:sldId id="275" r:id="rId16"/>
    <p:sldId id="278" r:id="rId17"/>
    <p:sldId id="279" r:id="rId18"/>
    <p:sldId id="280" r:id="rId19"/>
    <p:sldId id="281" r:id="rId20"/>
    <p:sldId id="288" r:id="rId21"/>
    <p:sldId id="282" r:id="rId22"/>
    <p:sldId id="283" r:id="rId23"/>
    <p:sldId id="284" r:id="rId24"/>
    <p:sldId id="287" r:id="rId25"/>
    <p:sldId id="262" r:id="rId26"/>
    <p:sldId id="289" r:id="rId27"/>
    <p:sldId id="290" r:id="rId28"/>
    <p:sldId id="291" r:id="rId29"/>
    <p:sldId id="292" r:id="rId30"/>
    <p:sldId id="295" r:id="rId31"/>
    <p:sldId id="263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Cascadia Mono" panose="020B0609020000020004" pitchFamily="49" charset="0"/>
      <p:regular r:id="rId40"/>
      <p:bold r:id="rId41"/>
      <p:italic r:id="rId42"/>
      <p:boldItalic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Segoe UI" panose="020B0502040204020203" pitchFamily="34" charset="0"/>
      <p:regular r:id="rId48"/>
      <p:bold r:id="rId49"/>
      <p:italic r:id="rId50"/>
      <p:boldItalic r:id="rId51"/>
    </p:embeddedFont>
    <p:embeddedFont>
      <p:font typeface="Segoe UI Semilight" panose="020B0402040204020203" pitchFamily="34" charset="0"/>
      <p:regular r:id="rId52"/>
      <p:italic r:id="rId53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0202"/>
    <a:srgbClr val="4A4A4A"/>
    <a:srgbClr val="F2F2F2"/>
    <a:srgbClr val="A3A3A3"/>
    <a:srgbClr val="FF0000"/>
    <a:srgbClr val="FF8989"/>
    <a:srgbClr val="FF4F4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11" d="100"/>
          <a:sy n="111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1671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EA5B93-D7C6-4340-B68F-B0442F036CF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F3960925-7481-4851-8C8B-335903F8E182}">
      <dgm:prSet phldrT="[Text]"/>
      <dgm:spPr/>
      <dgm:t>
        <a:bodyPr/>
        <a:lstStyle/>
        <a:p>
          <a:r>
            <a:rPr lang="en-US" dirty="0"/>
            <a:t>App</a:t>
          </a:r>
          <a:endParaRPr lang="en-DE" dirty="0"/>
        </a:p>
      </dgm:t>
    </dgm:pt>
    <dgm:pt modelId="{2283A6A7-2DD1-4BB2-9FA0-6226E29604B7}" type="parTrans" cxnId="{E7B47A78-27B6-4EF8-AB73-6ABF0B9D2B41}">
      <dgm:prSet/>
      <dgm:spPr/>
      <dgm:t>
        <a:bodyPr/>
        <a:lstStyle/>
        <a:p>
          <a:endParaRPr lang="en-DE"/>
        </a:p>
      </dgm:t>
    </dgm:pt>
    <dgm:pt modelId="{CCC4E0D5-11B2-41DF-9EB1-58743EBF7EBA}" type="sibTrans" cxnId="{E7B47A78-27B6-4EF8-AB73-6ABF0B9D2B41}">
      <dgm:prSet/>
      <dgm:spPr/>
      <dgm:t>
        <a:bodyPr/>
        <a:lstStyle/>
        <a:p>
          <a:endParaRPr lang="en-DE"/>
        </a:p>
      </dgm:t>
    </dgm:pt>
    <dgm:pt modelId="{03729092-F5B5-4089-9E3E-66D067E34986}">
      <dgm:prSet phldrT="[Text]"/>
      <dgm:spPr/>
      <dgm:t>
        <a:bodyPr/>
        <a:lstStyle/>
        <a:p>
          <a:r>
            <a:rPr lang="en-US" dirty="0"/>
            <a:t>Data Access</a:t>
          </a:r>
          <a:endParaRPr lang="en-DE" dirty="0"/>
        </a:p>
      </dgm:t>
    </dgm:pt>
    <dgm:pt modelId="{AD21811A-FB41-47BB-AED2-6E5F32DEA36F}" type="parTrans" cxnId="{56255258-EE4E-4BB7-91AE-55EAFECCEC09}">
      <dgm:prSet/>
      <dgm:spPr/>
      <dgm:t>
        <a:bodyPr/>
        <a:lstStyle/>
        <a:p>
          <a:endParaRPr lang="en-DE"/>
        </a:p>
      </dgm:t>
    </dgm:pt>
    <dgm:pt modelId="{8418E5AB-8D2B-4354-B123-8790E8369E0B}" type="sibTrans" cxnId="{56255258-EE4E-4BB7-91AE-55EAFECCEC09}">
      <dgm:prSet/>
      <dgm:spPr/>
      <dgm:t>
        <a:bodyPr/>
        <a:lstStyle/>
        <a:p>
          <a:endParaRPr lang="en-DE"/>
        </a:p>
      </dgm:t>
    </dgm:pt>
    <dgm:pt modelId="{50E911E4-2E93-4BBD-AFBC-3A6B2821B322}">
      <dgm:prSet phldrT="[Text]"/>
      <dgm:spPr/>
      <dgm:t>
        <a:bodyPr/>
        <a:lstStyle/>
        <a:p>
          <a:r>
            <a:rPr lang="en-US" dirty="0"/>
            <a:t>Linq2Db</a:t>
          </a:r>
          <a:endParaRPr lang="en-DE" dirty="0"/>
        </a:p>
      </dgm:t>
    </dgm:pt>
    <dgm:pt modelId="{215F9D8C-4FB2-4379-B826-A53E8E70F0B3}" type="parTrans" cxnId="{75898531-8DF6-461D-8607-09EC2F92A99E}">
      <dgm:prSet/>
      <dgm:spPr/>
      <dgm:t>
        <a:bodyPr/>
        <a:lstStyle/>
        <a:p>
          <a:endParaRPr lang="en-DE"/>
        </a:p>
      </dgm:t>
    </dgm:pt>
    <dgm:pt modelId="{00782FC4-87D6-489E-BDA2-A788ACFB6364}" type="sibTrans" cxnId="{75898531-8DF6-461D-8607-09EC2F92A99E}">
      <dgm:prSet/>
      <dgm:spPr/>
      <dgm:t>
        <a:bodyPr/>
        <a:lstStyle/>
        <a:p>
          <a:endParaRPr lang="en-DE"/>
        </a:p>
      </dgm:t>
    </dgm:pt>
    <dgm:pt modelId="{C60C8B66-F38A-4B50-B8D4-112F025199D6}">
      <dgm:prSet phldrT="[Text]"/>
      <dgm:spPr/>
      <dgm:t>
        <a:bodyPr/>
        <a:lstStyle/>
        <a:p>
          <a:r>
            <a:rPr lang="en-US" dirty="0" err="1"/>
            <a:t>Synnotech.Migrations</a:t>
          </a:r>
          <a:endParaRPr lang="en-DE" dirty="0"/>
        </a:p>
      </dgm:t>
    </dgm:pt>
    <dgm:pt modelId="{E60A0C98-D0B1-405F-B323-0CE02587B324}" type="parTrans" cxnId="{B922EEFA-CB6E-4EDE-88EE-37140BCC3434}">
      <dgm:prSet/>
      <dgm:spPr/>
      <dgm:t>
        <a:bodyPr/>
        <a:lstStyle/>
        <a:p>
          <a:endParaRPr lang="en-DE"/>
        </a:p>
      </dgm:t>
    </dgm:pt>
    <dgm:pt modelId="{46511460-5F3C-4907-BBDF-333080525F24}" type="sibTrans" cxnId="{B922EEFA-CB6E-4EDE-88EE-37140BCC3434}">
      <dgm:prSet/>
      <dgm:spPr/>
      <dgm:t>
        <a:bodyPr/>
        <a:lstStyle/>
        <a:p>
          <a:endParaRPr lang="en-DE"/>
        </a:p>
      </dgm:t>
    </dgm:pt>
    <dgm:pt modelId="{BCEF6781-E058-40E2-BD0A-19BBFD62711F}">
      <dgm:prSet phldrT="[Text]"/>
      <dgm:spPr/>
      <dgm:t>
        <a:bodyPr/>
        <a:lstStyle/>
        <a:p>
          <a:r>
            <a:rPr lang="en-US" dirty="0"/>
            <a:t>Core</a:t>
          </a:r>
          <a:endParaRPr lang="en-DE" dirty="0"/>
        </a:p>
      </dgm:t>
    </dgm:pt>
    <dgm:pt modelId="{EA210307-1A04-4C31-AEF4-92D36A4F25D4}" type="parTrans" cxnId="{E8379AA7-C842-4426-8725-26943FC62701}">
      <dgm:prSet/>
      <dgm:spPr/>
      <dgm:t>
        <a:bodyPr/>
        <a:lstStyle/>
        <a:p>
          <a:endParaRPr lang="en-DE"/>
        </a:p>
      </dgm:t>
    </dgm:pt>
    <dgm:pt modelId="{C41C1E0E-6323-43E8-A9D9-F5ED9BC73461}" type="sibTrans" cxnId="{E8379AA7-C842-4426-8725-26943FC62701}">
      <dgm:prSet/>
      <dgm:spPr/>
      <dgm:t>
        <a:bodyPr/>
        <a:lstStyle/>
        <a:p>
          <a:endParaRPr lang="en-DE"/>
        </a:p>
      </dgm:t>
    </dgm:pt>
    <dgm:pt modelId="{937AA76A-F807-41EE-876E-B953E766F04F}">
      <dgm:prSet phldrT="[Text]"/>
      <dgm:spPr/>
      <dgm:t>
        <a:bodyPr/>
        <a:lstStyle/>
        <a:p>
          <a:r>
            <a:rPr lang="en-US" dirty="0" err="1"/>
            <a:t>Light.Validation</a:t>
          </a:r>
          <a:endParaRPr lang="en-DE" dirty="0"/>
        </a:p>
      </dgm:t>
    </dgm:pt>
    <dgm:pt modelId="{7D778828-55CA-4384-96DE-F2F6FA14F4F2}" type="parTrans" cxnId="{640E81DC-3CF8-4228-80ED-273B48A7BFC6}">
      <dgm:prSet/>
      <dgm:spPr/>
      <dgm:t>
        <a:bodyPr/>
        <a:lstStyle/>
        <a:p>
          <a:endParaRPr lang="en-DE"/>
        </a:p>
      </dgm:t>
    </dgm:pt>
    <dgm:pt modelId="{4C35BA62-D3E2-432F-898D-BD74DC6B4B6E}" type="sibTrans" cxnId="{640E81DC-3CF8-4228-80ED-273B48A7BFC6}">
      <dgm:prSet/>
      <dgm:spPr/>
      <dgm:t>
        <a:bodyPr/>
        <a:lstStyle/>
        <a:p>
          <a:endParaRPr lang="en-DE"/>
        </a:p>
      </dgm:t>
    </dgm:pt>
    <dgm:pt modelId="{18A28CE3-1AC1-4410-904A-6967D040EB14}" type="pres">
      <dgm:prSet presAssocID="{B4EA5B93-D7C6-4340-B68F-B0442F036CF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744C699-E3FB-44A0-9A3D-5420299CA951}" type="pres">
      <dgm:prSet presAssocID="{F3960925-7481-4851-8C8B-335903F8E182}" presName="hierRoot1" presStyleCnt="0"/>
      <dgm:spPr/>
    </dgm:pt>
    <dgm:pt modelId="{CC21DAB5-6CAD-4298-BADD-451EBDA0BB49}" type="pres">
      <dgm:prSet presAssocID="{F3960925-7481-4851-8C8B-335903F8E182}" presName="composite" presStyleCnt="0"/>
      <dgm:spPr/>
    </dgm:pt>
    <dgm:pt modelId="{144D7E1A-91C5-4E72-9546-7AABD4774161}" type="pres">
      <dgm:prSet presAssocID="{F3960925-7481-4851-8C8B-335903F8E182}" presName="background" presStyleLbl="node0" presStyleIdx="0" presStyleCnt="1"/>
      <dgm:spPr/>
    </dgm:pt>
    <dgm:pt modelId="{79993AB4-C0EF-4761-893F-0B0BE85EE2DE}" type="pres">
      <dgm:prSet presAssocID="{F3960925-7481-4851-8C8B-335903F8E182}" presName="text" presStyleLbl="fgAcc0" presStyleIdx="0" presStyleCnt="1">
        <dgm:presLayoutVars>
          <dgm:chPref val="3"/>
        </dgm:presLayoutVars>
      </dgm:prSet>
      <dgm:spPr/>
    </dgm:pt>
    <dgm:pt modelId="{512BADFF-6E05-4F98-883E-25AD23BA56C4}" type="pres">
      <dgm:prSet presAssocID="{F3960925-7481-4851-8C8B-335903F8E182}" presName="hierChild2" presStyleCnt="0"/>
      <dgm:spPr/>
    </dgm:pt>
    <dgm:pt modelId="{BBB1B42E-6411-436D-92C7-19EA57EBDD96}" type="pres">
      <dgm:prSet presAssocID="{AD21811A-FB41-47BB-AED2-6E5F32DEA36F}" presName="Name10" presStyleLbl="parChTrans1D2" presStyleIdx="0" presStyleCnt="2"/>
      <dgm:spPr/>
    </dgm:pt>
    <dgm:pt modelId="{6B772EE8-00FF-4D9E-8E26-8491C7590E6E}" type="pres">
      <dgm:prSet presAssocID="{03729092-F5B5-4089-9E3E-66D067E34986}" presName="hierRoot2" presStyleCnt="0"/>
      <dgm:spPr/>
    </dgm:pt>
    <dgm:pt modelId="{27308639-BB6A-49B1-A2BF-098F4A202086}" type="pres">
      <dgm:prSet presAssocID="{03729092-F5B5-4089-9E3E-66D067E34986}" presName="composite2" presStyleCnt="0"/>
      <dgm:spPr/>
    </dgm:pt>
    <dgm:pt modelId="{2C0F972B-DD0E-453A-A0C6-498C50B22071}" type="pres">
      <dgm:prSet presAssocID="{03729092-F5B5-4089-9E3E-66D067E34986}" presName="background2" presStyleLbl="node2" presStyleIdx="0" presStyleCnt="2"/>
      <dgm:spPr/>
    </dgm:pt>
    <dgm:pt modelId="{F71D34E3-D143-4A04-803E-82AC059B9FB0}" type="pres">
      <dgm:prSet presAssocID="{03729092-F5B5-4089-9E3E-66D067E34986}" presName="text2" presStyleLbl="fgAcc2" presStyleIdx="0" presStyleCnt="2">
        <dgm:presLayoutVars>
          <dgm:chPref val="3"/>
        </dgm:presLayoutVars>
      </dgm:prSet>
      <dgm:spPr/>
    </dgm:pt>
    <dgm:pt modelId="{C86E08BD-5E9E-4C9A-8725-865DE3C92A43}" type="pres">
      <dgm:prSet presAssocID="{03729092-F5B5-4089-9E3E-66D067E34986}" presName="hierChild3" presStyleCnt="0"/>
      <dgm:spPr/>
    </dgm:pt>
    <dgm:pt modelId="{310872D4-F28B-4D6A-BCEB-0DEB0CD308C5}" type="pres">
      <dgm:prSet presAssocID="{215F9D8C-4FB2-4379-B826-A53E8E70F0B3}" presName="Name17" presStyleLbl="parChTrans1D3" presStyleIdx="0" presStyleCnt="3"/>
      <dgm:spPr/>
    </dgm:pt>
    <dgm:pt modelId="{9762DF77-ACEF-487D-8D1A-D52941541371}" type="pres">
      <dgm:prSet presAssocID="{50E911E4-2E93-4BBD-AFBC-3A6B2821B322}" presName="hierRoot3" presStyleCnt="0"/>
      <dgm:spPr/>
    </dgm:pt>
    <dgm:pt modelId="{39647923-1898-4FCE-8412-29C6B6089E2D}" type="pres">
      <dgm:prSet presAssocID="{50E911E4-2E93-4BBD-AFBC-3A6B2821B322}" presName="composite3" presStyleCnt="0"/>
      <dgm:spPr/>
    </dgm:pt>
    <dgm:pt modelId="{0A0BA8EA-0B37-4950-AB98-AD5EA976D29F}" type="pres">
      <dgm:prSet presAssocID="{50E911E4-2E93-4BBD-AFBC-3A6B2821B322}" presName="background3" presStyleLbl="node3" presStyleIdx="0" presStyleCnt="3"/>
      <dgm:spPr/>
    </dgm:pt>
    <dgm:pt modelId="{7EFA6537-F692-4EB3-8E2B-C4768BD4410E}" type="pres">
      <dgm:prSet presAssocID="{50E911E4-2E93-4BBD-AFBC-3A6B2821B322}" presName="text3" presStyleLbl="fgAcc3" presStyleIdx="0" presStyleCnt="3">
        <dgm:presLayoutVars>
          <dgm:chPref val="3"/>
        </dgm:presLayoutVars>
      </dgm:prSet>
      <dgm:spPr/>
    </dgm:pt>
    <dgm:pt modelId="{1F2AC0DF-6837-4504-9B56-3C321BD7BC07}" type="pres">
      <dgm:prSet presAssocID="{50E911E4-2E93-4BBD-AFBC-3A6B2821B322}" presName="hierChild4" presStyleCnt="0"/>
      <dgm:spPr/>
    </dgm:pt>
    <dgm:pt modelId="{165EE5ED-3D0F-44E4-9D67-D9223EAEE044}" type="pres">
      <dgm:prSet presAssocID="{E60A0C98-D0B1-405F-B323-0CE02587B324}" presName="Name17" presStyleLbl="parChTrans1D3" presStyleIdx="1" presStyleCnt="3"/>
      <dgm:spPr/>
    </dgm:pt>
    <dgm:pt modelId="{789DAB4C-44DA-48B6-AD30-A3C1F87DED2A}" type="pres">
      <dgm:prSet presAssocID="{C60C8B66-F38A-4B50-B8D4-112F025199D6}" presName="hierRoot3" presStyleCnt="0"/>
      <dgm:spPr/>
    </dgm:pt>
    <dgm:pt modelId="{6BA905E0-F10C-4037-9ABA-533747DAC23E}" type="pres">
      <dgm:prSet presAssocID="{C60C8B66-F38A-4B50-B8D4-112F025199D6}" presName="composite3" presStyleCnt="0"/>
      <dgm:spPr/>
    </dgm:pt>
    <dgm:pt modelId="{DEB69833-765C-440B-A21D-54CCA84EF68E}" type="pres">
      <dgm:prSet presAssocID="{C60C8B66-F38A-4B50-B8D4-112F025199D6}" presName="background3" presStyleLbl="node3" presStyleIdx="1" presStyleCnt="3"/>
      <dgm:spPr/>
    </dgm:pt>
    <dgm:pt modelId="{91FEA0E4-02F3-4500-9709-A40761C6F716}" type="pres">
      <dgm:prSet presAssocID="{C60C8B66-F38A-4B50-B8D4-112F025199D6}" presName="text3" presStyleLbl="fgAcc3" presStyleIdx="1" presStyleCnt="3">
        <dgm:presLayoutVars>
          <dgm:chPref val="3"/>
        </dgm:presLayoutVars>
      </dgm:prSet>
      <dgm:spPr/>
    </dgm:pt>
    <dgm:pt modelId="{FDA9E811-47F2-41C7-855F-F994151AF1F5}" type="pres">
      <dgm:prSet presAssocID="{C60C8B66-F38A-4B50-B8D4-112F025199D6}" presName="hierChild4" presStyleCnt="0"/>
      <dgm:spPr/>
    </dgm:pt>
    <dgm:pt modelId="{C4807620-3F37-4F9C-9201-67AB3D4A8E20}" type="pres">
      <dgm:prSet presAssocID="{EA210307-1A04-4C31-AEF4-92D36A4F25D4}" presName="Name10" presStyleLbl="parChTrans1D2" presStyleIdx="1" presStyleCnt="2"/>
      <dgm:spPr/>
    </dgm:pt>
    <dgm:pt modelId="{D09C8F1C-5616-43D7-A8ED-CBCF9E646AE7}" type="pres">
      <dgm:prSet presAssocID="{BCEF6781-E058-40E2-BD0A-19BBFD62711F}" presName="hierRoot2" presStyleCnt="0"/>
      <dgm:spPr/>
    </dgm:pt>
    <dgm:pt modelId="{F5AFAB79-6BEB-4950-818A-6EB51DB98B07}" type="pres">
      <dgm:prSet presAssocID="{BCEF6781-E058-40E2-BD0A-19BBFD62711F}" presName="composite2" presStyleCnt="0"/>
      <dgm:spPr/>
    </dgm:pt>
    <dgm:pt modelId="{7A378E40-1385-4BB8-9461-35E923D0DDE3}" type="pres">
      <dgm:prSet presAssocID="{BCEF6781-E058-40E2-BD0A-19BBFD62711F}" presName="background2" presStyleLbl="node2" presStyleIdx="1" presStyleCnt="2"/>
      <dgm:spPr/>
    </dgm:pt>
    <dgm:pt modelId="{533A0D67-59B3-44C2-8481-0384446E6F4B}" type="pres">
      <dgm:prSet presAssocID="{BCEF6781-E058-40E2-BD0A-19BBFD62711F}" presName="text2" presStyleLbl="fgAcc2" presStyleIdx="1" presStyleCnt="2">
        <dgm:presLayoutVars>
          <dgm:chPref val="3"/>
        </dgm:presLayoutVars>
      </dgm:prSet>
      <dgm:spPr/>
    </dgm:pt>
    <dgm:pt modelId="{C927398B-1221-456D-B4E9-9DA1CC0DEFF8}" type="pres">
      <dgm:prSet presAssocID="{BCEF6781-E058-40E2-BD0A-19BBFD62711F}" presName="hierChild3" presStyleCnt="0"/>
      <dgm:spPr/>
    </dgm:pt>
    <dgm:pt modelId="{1F7FDF73-9A42-44A8-A20E-6AB95B9F5387}" type="pres">
      <dgm:prSet presAssocID="{7D778828-55CA-4384-96DE-F2F6FA14F4F2}" presName="Name17" presStyleLbl="parChTrans1D3" presStyleIdx="2" presStyleCnt="3"/>
      <dgm:spPr/>
    </dgm:pt>
    <dgm:pt modelId="{764F0C84-749F-40C8-AE7A-8897A545CF11}" type="pres">
      <dgm:prSet presAssocID="{937AA76A-F807-41EE-876E-B953E766F04F}" presName="hierRoot3" presStyleCnt="0"/>
      <dgm:spPr/>
    </dgm:pt>
    <dgm:pt modelId="{D5B92BB0-B35B-4A35-90E7-4E1796B61482}" type="pres">
      <dgm:prSet presAssocID="{937AA76A-F807-41EE-876E-B953E766F04F}" presName="composite3" presStyleCnt="0"/>
      <dgm:spPr/>
    </dgm:pt>
    <dgm:pt modelId="{29F16672-2DED-4856-B14F-B479DDC3E31A}" type="pres">
      <dgm:prSet presAssocID="{937AA76A-F807-41EE-876E-B953E766F04F}" presName="background3" presStyleLbl="node3" presStyleIdx="2" presStyleCnt="3"/>
      <dgm:spPr/>
    </dgm:pt>
    <dgm:pt modelId="{ADFAB79E-8EBD-46BD-AB7C-576C3E8A532C}" type="pres">
      <dgm:prSet presAssocID="{937AA76A-F807-41EE-876E-B953E766F04F}" presName="text3" presStyleLbl="fgAcc3" presStyleIdx="2" presStyleCnt="3">
        <dgm:presLayoutVars>
          <dgm:chPref val="3"/>
        </dgm:presLayoutVars>
      </dgm:prSet>
      <dgm:spPr/>
    </dgm:pt>
    <dgm:pt modelId="{F770965E-8043-4A96-AE00-4D0F69414F60}" type="pres">
      <dgm:prSet presAssocID="{937AA76A-F807-41EE-876E-B953E766F04F}" presName="hierChild4" presStyleCnt="0"/>
      <dgm:spPr/>
    </dgm:pt>
  </dgm:ptLst>
  <dgm:cxnLst>
    <dgm:cxn modelId="{75898531-8DF6-461D-8607-09EC2F92A99E}" srcId="{03729092-F5B5-4089-9E3E-66D067E34986}" destId="{50E911E4-2E93-4BBD-AFBC-3A6B2821B322}" srcOrd="0" destOrd="0" parTransId="{215F9D8C-4FB2-4379-B826-A53E8E70F0B3}" sibTransId="{00782FC4-87D6-489E-BDA2-A788ACFB6364}"/>
    <dgm:cxn modelId="{BDF76D33-8FBA-42D6-A556-50651B4084CE}" type="presOf" srcId="{215F9D8C-4FB2-4379-B826-A53E8E70F0B3}" destId="{310872D4-F28B-4D6A-BCEB-0DEB0CD308C5}" srcOrd="0" destOrd="0" presId="urn:microsoft.com/office/officeart/2005/8/layout/hierarchy1"/>
    <dgm:cxn modelId="{85208A5D-FC8D-4F26-8BBB-FC3F28DE87EB}" type="presOf" srcId="{50E911E4-2E93-4BBD-AFBC-3A6B2821B322}" destId="{7EFA6537-F692-4EB3-8E2B-C4768BD4410E}" srcOrd="0" destOrd="0" presId="urn:microsoft.com/office/officeart/2005/8/layout/hierarchy1"/>
    <dgm:cxn modelId="{CCA30A63-7683-4579-8F18-C845E0E2772A}" type="presOf" srcId="{C60C8B66-F38A-4B50-B8D4-112F025199D6}" destId="{91FEA0E4-02F3-4500-9709-A40761C6F716}" srcOrd="0" destOrd="0" presId="urn:microsoft.com/office/officeart/2005/8/layout/hierarchy1"/>
    <dgm:cxn modelId="{E1EE914B-2343-48CD-A91D-6E4A1F4F507B}" type="presOf" srcId="{937AA76A-F807-41EE-876E-B953E766F04F}" destId="{ADFAB79E-8EBD-46BD-AB7C-576C3E8A532C}" srcOrd="0" destOrd="0" presId="urn:microsoft.com/office/officeart/2005/8/layout/hierarchy1"/>
    <dgm:cxn modelId="{56255258-EE4E-4BB7-91AE-55EAFECCEC09}" srcId="{F3960925-7481-4851-8C8B-335903F8E182}" destId="{03729092-F5B5-4089-9E3E-66D067E34986}" srcOrd="0" destOrd="0" parTransId="{AD21811A-FB41-47BB-AED2-6E5F32DEA36F}" sibTransId="{8418E5AB-8D2B-4354-B123-8790E8369E0B}"/>
    <dgm:cxn modelId="{E7B47A78-27B6-4EF8-AB73-6ABF0B9D2B41}" srcId="{B4EA5B93-D7C6-4340-B68F-B0442F036CFE}" destId="{F3960925-7481-4851-8C8B-335903F8E182}" srcOrd="0" destOrd="0" parTransId="{2283A6A7-2DD1-4BB2-9FA0-6226E29604B7}" sibTransId="{CCC4E0D5-11B2-41DF-9EB1-58743EBF7EBA}"/>
    <dgm:cxn modelId="{C13B427F-F661-48B3-9B91-B5BD487B5A7B}" type="presOf" srcId="{7D778828-55CA-4384-96DE-F2F6FA14F4F2}" destId="{1F7FDF73-9A42-44A8-A20E-6AB95B9F5387}" srcOrd="0" destOrd="0" presId="urn:microsoft.com/office/officeart/2005/8/layout/hierarchy1"/>
    <dgm:cxn modelId="{42C1C781-1E31-41D7-AB85-31E83235A7B4}" type="presOf" srcId="{F3960925-7481-4851-8C8B-335903F8E182}" destId="{79993AB4-C0EF-4761-893F-0B0BE85EE2DE}" srcOrd="0" destOrd="0" presId="urn:microsoft.com/office/officeart/2005/8/layout/hierarchy1"/>
    <dgm:cxn modelId="{35BB2186-95EE-46AA-A5E0-568BE28A1118}" type="presOf" srcId="{03729092-F5B5-4089-9E3E-66D067E34986}" destId="{F71D34E3-D143-4A04-803E-82AC059B9FB0}" srcOrd="0" destOrd="0" presId="urn:microsoft.com/office/officeart/2005/8/layout/hierarchy1"/>
    <dgm:cxn modelId="{88C0CB8B-CFB9-4F06-AAA0-E549AF4925C6}" type="presOf" srcId="{AD21811A-FB41-47BB-AED2-6E5F32DEA36F}" destId="{BBB1B42E-6411-436D-92C7-19EA57EBDD96}" srcOrd="0" destOrd="0" presId="urn:microsoft.com/office/officeart/2005/8/layout/hierarchy1"/>
    <dgm:cxn modelId="{6940419B-22C2-4F04-835B-FA784F752E0C}" type="presOf" srcId="{E60A0C98-D0B1-405F-B323-0CE02587B324}" destId="{165EE5ED-3D0F-44E4-9D67-D9223EAEE044}" srcOrd="0" destOrd="0" presId="urn:microsoft.com/office/officeart/2005/8/layout/hierarchy1"/>
    <dgm:cxn modelId="{E8379AA7-C842-4426-8725-26943FC62701}" srcId="{F3960925-7481-4851-8C8B-335903F8E182}" destId="{BCEF6781-E058-40E2-BD0A-19BBFD62711F}" srcOrd="1" destOrd="0" parTransId="{EA210307-1A04-4C31-AEF4-92D36A4F25D4}" sibTransId="{C41C1E0E-6323-43E8-A9D9-F5ED9BC73461}"/>
    <dgm:cxn modelId="{C32261AC-CC99-4A3D-A437-7782D9533797}" type="presOf" srcId="{B4EA5B93-D7C6-4340-B68F-B0442F036CFE}" destId="{18A28CE3-1AC1-4410-904A-6967D040EB14}" srcOrd="0" destOrd="0" presId="urn:microsoft.com/office/officeart/2005/8/layout/hierarchy1"/>
    <dgm:cxn modelId="{640E81DC-3CF8-4228-80ED-273B48A7BFC6}" srcId="{BCEF6781-E058-40E2-BD0A-19BBFD62711F}" destId="{937AA76A-F807-41EE-876E-B953E766F04F}" srcOrd="0" destOrd="0" parTransId="{7D778828-55CA-4384-96DE-F2F6FA14F4F2}" sibTransId="{4C35BA62-D3E2-432F-898D-BD74DC6B4B6E}"/>
    <dgm:cxn modelId="{29DB32F1-FD54-4B95-8094-E3A4194F2242}" type="presOf" srcId="{BCEF6781-E058-40E2-BD0A-19BBFD62711F}" destId="{533A0D67-59B3-44C2-8481-0384446E6F4B}" srcOrd="0" destOrd="0" presId="urn:microsoft.com/office/officeart/2005/8/layout/hierarchy1"/>
    <dgm:cxn modelId="{208EF6F8-8CA3-4C67-8C2B-3D511FAF1753}" type="presOf" srcId="{EA210307-1A04-4C31-AEF4-92D36A4F25D4}" destId="{C4807620-3F37-4F9C-9201-67AB3D4A8E20}" srcOrd="0" destOrd="0" presId="urn:microsoft.com/office/officeart/2005/8/layout/hierarchy1"/>
    <dgm:cxn modelId="{B922EEFA-CB6E-4EDE-88EE-37140BCC3434}" srcId="{03729092-F5B5-4089-9E3E-66D067E34986}" destId="{C60C8B66-F38A-4B50-B8D4-112F025199D6}" srcOrd="1" destOrd="0" parTransId="{E60A0C98-D0B1-405F-B323-0CE02587B324}" sibTransId="{46511460-5F3C-4907-BBDF-333080525F24}"/>
    <dgm:cxn modelId="{825A2BA3-80F1-44CE-8A08-D2B7BF6F801A}" type="presParOf" srcId="{18A28CE3-1AC1-4410-904A-6967D040EB14}" destId="{F744C699-E3FB-44A0-9A3D-5420299CA951}" srcOrd="0" destOrd="0" presId="urn:microsoft.com/office/officeart/2005/8/layout/hierarchy1"/>
    <dgm:cxn modelId="{9AE1B1A8-4126-4800-85D1-F3CF71CBF5BB}" type="presParOf" srcId="{F744C699-E3FB-44A0-9A3D-5420299CA951}" destId="{CC21DAB5-6CAD-4298-BADD-451EBDA0BB49}" srcOrd="0" destOrd="0" presId="urn:microsoft.com/office/officeart/2005/8/layout/hierarchy1"/>
    <dgm:cxn modelId="{11D36D4D-DD0A-453F-9924-2C3FEA901676}" type="presParOf" srcId="{CC21DAB5-6CAD-4298-BADD-451EBDA0BB49}" destId="{144D7E1A-91C5-4E72-9546-7AABD4774161}" srcOrd="0" destOrd="0" presId="urn:microsoft.com/office/officeart/2005/8/layout/hierarchy1"/>
    <dgm:cxn modelId="{1350C9BA-3BBF-4696-855F-69382276E019}" type="presParOf" srcId="{CC21DAB5-6CAD-4298-BADD-451EBDA0BB49}" destId="{79993AB4-C0EF-4761-893F-0B0BE85EE2DE}" srcOrd="1" destOrd="0" presId="urn:microsoft.com/office/officeart/2005/8/layout/hierarchy1"/>
    <dgm:cxn modelId="{39C17E1E-131F-43EF-9583-2DCFE2BD66FB}" type="presParOf" srcId="{F744C699-E3FB-44A0-9A3D-5420299CA951}" destId="{512BADFF-6E05-4F98-883E-25AD23BA56C4}" srcOrd="1" destOrd="0" presId="urn:microsoft.com/office/officeart/2005/8/layout/hierarchy1"/>
    <dgm:cxn modelId="{D3B451CE-9E40-4D5C-AEEB-E35810625DE9}" type="presParOf" srcId="{512BADFF-6E05-4F98-883E-25AD23BA56C4}" destId="{BBB1B42E-6411-436D-92C7-19EA57EBDD96}" srcOrd="0" destOrd="0" presId="urn:microsoft.com/office/officeart/2005/8/layout/hierarchy1"/>
    <dgm:cxn modelId="{5CB33216-A85E-4DEC-8094-9DE640E411A8}" type="presParOf" srcId="{512BADFF-6E05-4F98-883E-25AD23BA56C4}" destId="{6B772EE8-00FF-4D9E-8E26-8491C7590E6E}" srcOrd="1" destOrd="0" presId="urn:microsoft.com/office/officeart/2005/8/layout/hierarchy1"/>
    <dgm:cxn modelId="{2DCFCB10-E5EE-49B4-9CB8-31BAE31A3214}" type="presParOf" srcId="{6B772EE8-00FF-4D9E-8E26-8491C7590E6E}" destId="{27308639-BB6A-49B1-A2BF-098F4A202086}" srcOrd="0" destOrd="0" presId="urn:microsoft.com/office/officeart/2005/8/layout/hierarchy1"/>
    <dgm:cxn modelId="{B0D8B574-C34A-4045-82DF-81D2DE2F597B}" type="presParOf" srcId="{27308639-BB6A-49B1-A2BF-098F4A202086}" destId="{2C0F972B-DD0E-453A-A0C6-498C50B22071}" srcOrd="0" destOrd="0" presId="urn:microsoft.com/office/officeart/2005/8/layout/hierarchy1"/>
    <dgm:cxn modelId="{630D9D24-C88C-41BA-BF52-108CE0B1572D}" type="presParOf" srcId="{27308639-BB6A-49B1-A2BF-098F4A202086}" destId="{F71D34E3-D143-4A04-803E-82AC059B9FB0}" srcOrd="1" destOrd="0" presId="urn:microsoft.com/office/officeart/2005/8/layout/hierarchy1"/>
    <dgm:cxn modelId="{C25BE8A6-9BAF-4574-835D-09BCF634A631}" type="presParOf" srcId="{6B772EE8-00FF-4D9E-8E26-8491C7590E6E}" destId="{C86E08BD-5E9E-4C9A-8725-865DE3C92A43}" srcOrd="1" destOrd="0" presId="urn:microsoft.com/office/officeart/2005/8/layout/hierarchy1"/>
    <dgm:cxn modelId="{C0F5E163-60DF-4479-AE2D-38C0DCFD1473}" type="presParOf" srcId="{C86E08BD-5E9E-4C9A-8725-865DE3C92A43}" destId="{310872D4-F28B-4D6A-BCEB-0DEB0CD308C5}" srcOrd="0" destOrd="0" presId="urn:microsoft.com/office/officeart/2005/8/layout/hierarchy1"/>
    <dgm:cxn modelId="{D007710E-269D-4E2F-92A7-E788FF793A65}" type="presParOf" srcId="{C86E08BD-5E9E-4C9A-8725-865DE3C92A43}" destId="{9762DF77-ACEF-487D-8D1A-D52941541371}" srcOrd="1" destOrd="0" presId="urn:microsoft.com/office/officeart/2005/8/layout/hierarchy1"/>
    <dgm:cxn modelId="{9DA960A2-A283-4974-A111-351B402D12E9}" type="presParOf" srcId="{9762DF77-ACEF-487D-8D1A-D52941541371}" destId="{39647923-1898-4FCE-8412-29C6B6089E2D}" srcOrd="0" destOrd="0" presId="urn:microsoft.com/office/officeart/2005/8/layout/hierarchy1"/>
    <dgm:cxn modelId="{BA03591E-DF48-4D9F-9593-A8D281A4F3D0}" type="presParOf" srcId="{39647923-1898-4FCE-8412-29C6B6089E2D}" destId="{0A0BA8EA-0B37-4950-AB98-AD5EA976D29F}" srcOrd="0" destOrd="0" presId="urn:microsoft.com/office/officeart/2005/8/layout/hierarchy1"/>
    <dgm:cxn modelId="{00ED579D-E8C9-43C1-BAB5-6937A2DEC632}" type="presParOf" srcId="{39647923-1898-4FCE-8412-29C6B6089E2D}" destId="{7EFA6537-F692-4EB3-8E2B-C4768BD4410E}" srcOrd="1" destOrd="0" presId="urn:microsoft.com/office/officeart/2005/8/layout/hierarchy1"/>
    <dgm:cxn modelId="{8DE954AF-9702-4444-BFA1-F50035573C59}" type="presParOf" srcId="{9762DF77-ACEF-487D-8D1A-D52941541371}" destId="{1F2AC0DF-6837-4504-9B56-3C321BD7BC07}" srcOrd="1" destOrd="0" presId="urn:microsoft.com/office/officeart/2005/8/layout/hierarchy1"/>
    <dgm:cxn modelId="{A4C88FD4-FBCE-4F8F-BE21-8A285D172B92}" type="presParOf" srcId="{C86E08BD-5E9E-4C9A-8725-865DE3C92A43}" destId="{165EE5ED-3D0F-44E4-9D67-D9223EAEE044}" srcOrd="2" destOrd="0" presId="urn:microsoft.com/office/officeart/2005/8/layout/hierarchy1"/>
    <dgm:cxn modelId="{870B2B0C-5EB6-4071-811B-D78433D5A3CA}" type="presParOf" srcId="{C86E08BD-5E9E-4C9A-8725-865DE3C92A43}" destId="{789DAB4C-44DA-48B6-AD30-A3C1F87DED2A}" srcOrd="3" destOrd="0" presId="urn:microsoft.com/office/officeart/2005/8/layout/hierarchy1"/>
    <dgm:cxn modelId="{84E9BE4E-E900-47DB-9B5B-538C85ADC137}" type="presParOf" srcId="{789DAB4C-44DA-48B6-AD30-A3C1F87DED2A}" destId="{6BA905E0-F10C-4037-9ABA-533747DAC23E}" srcOrd="0" destOrd="0" presId="urn:microsoft.com/office/officeart/2005/8/layout/hierarchy1"/>
    <dgm:cxn modelId="{A7D6CBE3-41DB-4A25-A3CD-DD83D3624A64}" type="presParOf" srcId="{6BA905E0-F10C-4037-9ABA-533747DAC23E}" destId="{DEB69833-765C-440B-A21D-54CCA84EF68E}" srcOrd="0" destOrd="0" presId="urn:microsoft.com/office/officeart/2005/8/layout/hierarchy1"/>
    <dgm:cxn modelId="{D3ACA5F4-0D85-43A4-B3A9-4317C8D146B1}" type="presParOf" srcId="{6BA905E0-F10C-4037-9ABA-533747DAC23E}" destId="{91FEA0E4-02F3-4500-9709-A40761C6F716}" srcOrd="1" destOrd="0" presId="urn:microsoft.com/office/officeart/2005/8/layout/hierarchy1"/>
    <dgm:cxn modelId="{F0C55747-27CB-4AF9-A8A7-4551F9A41211}" type="presParOf" srcId="{789DAB4C-44DA-48B6-AD30-A3C1F87DED2A}" destId="{FDA9E811-47F2-41C7-855F-F994151AF1F5}" srcOrd="1" destOrd="0" presId="urn:microsoft.com/office/officeart/2005/8/layout/hierarchy1"/>
    <dgm:cxn modelId="{CB30D017-D135-419C-9918-F6A9D06074E0}" type="presParOf" srcId="{512BADFF-6E05-4F98-883E-25AD23BA56C4}" destId="{C4807620-3F37-4F9C-9201-67AB3D4A8E20}" srcOrd="2" destOrd="0" presId="urn:microsoft.com/office/officeart/2005/8/layout/hierarchy1"/>
    <dgm:cxn modelId="{0EB6DBD7-42A1-4786-B5F3-CB4DE1664F5A}" type="presParOf" srcId="{512BADFF-6E05-4F98-883E-25AD23BA56C4}" destId="{D09C8F1C-5616-43D7-A8ED-CBCF9E646AE7}" srcOrd="3" destOrd="0" presId="urn:microsoft.com/office/officeart/2005/8/layout/hierarchy1"/>
    <dgm:cxn modelId="{2A7CD239-F92C-41F2-B2B1-56584107675A}" type="presParOf" srcId="{D09C8F1C-5616-43D7-A8ED-CBCF9E646AE7}" destId="{F5AFAB79-6BEB-4950-818A-6EB51DB98B07}" srcOrd="0" destOrd="0" presId="urn:microsoft.com/office/officeart/2005/8/layout/hierarchy1"/>
    <dgm:cxn modelId="{52462CCD-F863-4EA2-9553-F4603AF30285}" type="presParOf" srcId="{F5AFAB79-6BEB-4950-818A-6EB51DB98B07}" destId="{7A378E40-1385-4BB8-9461-35E923D0DDE3}" srcOrd="0" destOrd="0" presId="urn:microsoft.com/office/officeart/2005/8/layout/hierarchy1"/>
    <dgm:cxn modelId="{C0A0552E-386A-479B-AABF-679B9D3218E0}" type="presParOf" srcId="{F5AFAB79-6BEB-4950-818A-6EB51DB98B07}" destId="{533A0D67-59B3-44C2-8481-0384446E6F4B}" srcOrd="1" destOrd="0" presId="urn:microsoft.com/office/officeart/2005/8/layout/hierarchy1"/>
    <dgm:cxn modelId="{316C79EE-73B9-47DB-B31D-7D7CCB52F5E9}" type="presParOf" srcId="{D09C8F1C-5616-43D7-A8ED-CBCF9E646AE7}" destId="{C927398B-1221-456D-B4E9-9DA1CC0DEFF8}" srcOrd="1" destOrd="0" presId="urn:microsoft.com/office/officeart/2005/8/layout/hierarchy1"/>
    <dgm:cxn modelId="{DD22A397-D699-45A8-9AAE-7DFD34504294}" type="presParOf" srcId="{C927398B-1221-456D-B4E9-9DA1CC0DEFF8}" destId="{1F7FDF73-9A42-44A8-A20E-6AB95B9F5387}" srcOrd="0" destOrd="0" presId="urn:microsoft.com/office/officeart/2005/8/layout/hierarchy1"/>
    <dgm:cxn modelId="{414C5BA5-75F2-4C30-9700-241F4091D898}" type="presParOf" srcId="{C927398B-1221-456D-B4E9-9DA1CC0DEFF8}" destId="{764F0C84-749F-40C8-AE7A-8897A545CF11}" srcOrd="1" destOrd="0" presId="urn:microsoft.com/office/officeart/2005/8/layout/hierarchy1"/>
    <dgm:cxn modelId="{292BD8F7-3B72-41F4-BFD4-A4C538649B48}" type="presParOf" srcId="{764F0C84-749F-40C8-AE7A-8897A545CF11}" destId="{D5B92BB0-B35B-4A35-90E7-4E1796B61482}" srcOrd="0" destOrd="0" presId="urn:microsoft.com/office/officeart/2005/8/layout/hierarchy1"/>
    <dgm:cxn modelId="{0D19EEE5-9558-439E-885C-4C361513E70B}" type="presParOf" srcId="{D5B92BB0-B35B-4A35-90E7-4E1796B61482}" destId="{29F16672-2DED-4856-B14F-B479DDC3E31A}" srcOrd="0" destOrd="0" presId="urn:microsoft.com/office/officeart/2005/8/layout/hierarchy1"/>
    <dgm:cxn modelId="{15011354-2724-47D5-9256-FCFD52C452BA}" type="presParOf" srcId="{D5B92BB0-B35B-4A35-90E7-4E1796B61482}" destId="{ADFAB79E-8EBD-46BD-AB7C-576C3E8A532C}" srcOrd="1" destOrd="0" presId="urn:microsoft.com/office/officeart/2005/8/layout/hierarchy1"/>
    <dgm:cxn modelId="{3D5E7BF3-3E32-494E-8C20-5084872AE5B9}" type="presParOf" srcId="{764F0C84-749F-40C8-AE7A-8897A545CF11}" destId="{F770965E-8043-4A96-AE00-4D0F69414F6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7FDF73-9A42-44A8-A20E-6AB95B9F5387}">
      <dsp:nvSpPr>
        <dsp:cNvPr id="0" name=""/>
        <dsp:cNvSpPr/>
      </dsp:nvSpPr>
      <dsp:spPr>
        <a:xfrm>
          <a:off x="3993964" y="2397440"/>
          <a:ext cx="91440" cy="3990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90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807620-3F37-4F9C-9201-67AB3D4A8E20}">
      <dsp:nvSpPr>
        <dsp:cNvPr id="0" name=""/>
        <dsp:cNvSpPr/>
      </dsp:nvSpPr>
      <dsp:spPr>
        <a:xfrm>
          <a:off x="2782046" y="1127226"/>
          <a:ext cx="1257637" cy="3990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916"/>
              </a:lnTo>
              <a:lnTo>
                <a:pt x="1257637" y="271916"/>
              </a:lnTo>
              <a:lnTo>
                <a:pt x="1257637" y="3990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5EE5ED-3D0F-44E4-9D67-D9223EAEE044}">
      <dsp:nvSpPr>
        <dsp:cNvPr id="0" name=""/>
        <dsp:cNvSpPr/>
      </dsp:nvSpPr>
      <dsp:spPr>
        <a:xfrm>
          <a:off x="1524409" y="2397440"/>
          <a:ext cx="838424" cy="3990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916"/>
              </a:lnTo>
              <a:lnTo>
                <a:pt x="838424" y="271916"/>
              </a:lnTo>
              <a:lnTo>
                <a:pt x="838424" y="3990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872D4-F28B-4D6A-BCEB-0DEB0CD308C5}">
      <dsp:nvSpPr>
        <dsp:cNvPr id="0" name=""/>
        <dsp:cNvSpPr/>
      </dsp:nvSpPr>
      <dsp:spPr>
        <a:xfrm>
          <a:off x="685984" y="2397440"/>
          <a:ext cx="838424" cy="399014"/>
        </a:xfrm>
        <a:custGeom>
          <a:avLst/>
          <a:gdLst/>
          <a:ahLst/>
          <a:cxnLst/>
          <a:rect l="0" t="0" r="0" b="0"/>
          <a:pathLst>
            <a:path>
              <a:moveTo>
                <a:pt x="838424" y="0"/>
              </a:moveTo>
              <a:lnTo>
                <a:pt x="838424" y="271916"/>
              </a:lnTo>
              <a:lnTo>
                <a:pt x="0" y="271916"/>
              </a:lnTo>
              <a:lnTo>
                <a:pt x="0" y="3990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B1B42E-6411-436D-92C7-19EA57EBDD96}">
      <dsp:nvSpPr>
        <dsp:cNvPr id="0" name=""/>
        <dsp:cNvSpPr/>
      </dsp:nvSpPr>
      <dsp:spPr>
        <a:xfrm>
          <a:off x="1524409" y="1127226"/>
          <a:ext cx="1257637" cy="399014"/>
        </a:xfrm>
        <a:custGeom>
          <a:avLst/>
          <a:gdLst/>
          <a:ahLst/>
          <a:cxnLst/>
          <a:rect l="0" t="0" r="0" b="0"/>
          <a:pathLst>
            <a:path>
              <a:moveTo>
                <a:pt x="1257637" y="0"/>
              </a:moveTo>
              <a:lnTo>
                <a:pt x="1257637" y="271916"/>
              </a:lnTo>
              <a:lnTo>
                <a:pt x="0" y="271916"/>
              </a:lnTo>
              <a:lnTo>
                <a:pt x="0" y="3990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D7E1A-91C5-4E72-9546-7AABD4774161}">
      <dsp:nvSpPr>
        <dsp:cNvPr id="0" name=""/>
        <dsp:cNvSpPr/>
      </dsp:nvSpPr>
      <dsp:spPr>
        <a:xfrm>
          <a:off x="2096062" y="256026"/>
          <a:ext cx="1371968" cy="871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993AB4-C0EF-4761-893F-0B0BE85EE2DE}">
      <dsp:nvSpPr>
        <dsp:cNvPr id="0" name=""/>
        <dsp:cNvSpPr/>
      </dsp:nvSpPr>
      <dsp:spPr>
        <a:xfrm>
          <a:off x="2248503" y="400845"/>
          <a:ext cx="1371968" cy="8711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App</a:t>
          </a:r>
          <a:endParaRPr lang="en-DE" sz="1000" kern="1200" dirty="0"/>
        </a:p>
      </dsp:txBody>
      <dsp:txXfrm>
        <a:off x="2274020" y="426362"/>
        <a:ext cx="1320934" cy="820165"/>
      </dsp:txXfrm>
    </dsp:sp>
    <dsp:sp modelId="{2C0F972B-DD0E-453A-A0C6-498C50B22071}">
      <dsp:nvSpPr>
        <dsp:cNvPr id="0" name=""/>
        <dsp:cNvSpPr/>
      </dsp:nvSpPr>
      <dsp:spPr>
        <a:xfrm>
          <a:off x="838424" y="1526240"/>
          <a:ext cx="1371968" cy="871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1D34E3-D143-4A04-803E-82AC059B9FB0}">
      <dsp:nvSpPr>
        <dsp:cNvPr id="0" name=""/>
        <dsp:cNvSpPr/>
      </dsp:nvSpPr>
      <dsp:spPr>
        <a:xfrm>
          <a:off x="990865" y="1671059"/>
          <a:ext cx="1371968" cy="8711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Data Access</a:t>
          </a:r>
          <a:endParaRPr lang="en-DE" sz="1000" kern="1200" dirty="0"/>
        </a:p>
      </dsp:txBody>
      <dsp:txXfrm>
        <a:off x="1016382" y="1696576"/>
        <a:ext cx="1320934" cy="820165"/>
      </dsp:txXfrm>
    </dsp:sp>
    <dsp:sp modelId="{0A0BA8EA-0B37-4950-AB98-AD5EA976D29F}">
      <dsp:nvSpPr>
        <dsp:cNvPr id="0" name=""/>
        <dsp:cNvSpPr/>
      </dsp:nvSpPr>
      <dsp:spPr>
        <a:xfrm>
          <a:off x="0" y="2796454"/>
          <a:ext cx="1371968" cy="871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FA6537-F692-4EB3-8E2B-C4768BD4410E}">
      <dsp:nvSpPr>
        <dsp:cNvPr id="0" name=""/>
        <dsp:cNvSpPr/>
      </dsp:nvSpPr>
      <dsp:spPr>
        <a:xfrm>
          <a:off x="152440" y="2941273"/>
          <a:ext cx="1371968" cy="8711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Linq2Db</a:t>
          </a:r>
          <a:endParaRPr lang="en-DE" sz="1000" kern="1200" dirty="0"/>
        </a:p>
      </dsp:txBody>
      <dsp:txXfrm>
        <a:off x="177957" y="2966790"/>
        <a:ext cx="1320934" cy="820165"/>
      </dsp:txXfrm>
    </dsp:sp>
    <dsp:sp modelId="{DEB69833-765C-440B-A21D-54CCA84EF68E}">
      <dsp:nvSpPr>
        <dsp:cNvPr id="0" name=""/>
        <dsp:cNvSpPr/>
      </dsp:nvSpPr>
      <dsp:spPr>
        <a:xfrm>
          <a:off x="1676849" y="2796454"/>
          <a:ext cx="1371968" cy="871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EA0E4-02F3-4500-9709-A40761C6F716}">
      <dsp:nvSpPr>
        <dsp:cNvPr id="0" name=""/>
        <dsp:cNvSpPr/>
      </dsp:nvSpPr>
      <dsp:spPr>
        <a:xfrm>
          <a:off x="1829290" y="2941273"/>
          <a:ext cx="1371968" cy="8711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Synnotech.Migrations</a:t>
          </a:r>
          <a:endParaRPr lang="en-DE" sz="1000" kern="1200" dirty="0"/>
        </a:p>
      </dsp:txBody>
      <dsp:txXfrm>
        <a:off x="1854807" y="2966790"/>
        <a:ext cx="1320934" cy="820165"/>
      </dsp:txXfrm>
    </dsp:sp>
    <dsp:sp modelId="{7A378E40-1385-4BB8-9461-35E923D0DDE3}">
      <dsp:nvSpPr>
        <dsp:cNvPr id="0" name=""/>
        <dsp:cNvSpPr/>
      </dsp:nvSpPr>
      <dsp:spPr>
        <a:xfrm>
          <a:off x="3353699" y="1526240"/>
          <a:ext cx="1371968" cy="871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3A0D67-59B3-44C2-8481-0384446E6F4B}">
      <dsp:nvSpPr>
        <dsp:cNvPr id="0" name=""/>
        <dsp:cNvSpPr/>
      </dsp:nvSpPr>
      <dsp:spPr>
        <a:xfrm>
          <a:off x="3506140" y="1671059"/>
          <a:ext cx="1371968" cy="8711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Core</a:t>
          </a:r>
          <a:endParaRPr lang="en-DE" sz="1000" kern="1200" dirty="0"/>
        </a:p>
      </dsp:txBody>
      <dsp:txXfrm>
        <a:off x="3531657" y="1696576"/>
        <a:ext cx="1320934" cy="820165"/>
      </dsp:txXfrm>
    </dsp:sp>
    <dsp:sp modelId="{29F16672-2DED-4856-B14F-B479DDC3E31A}">
      <dsp:nvSpPr>
        <dsp:cNvPr id="0" name=""/>
        <dsp:cNvSpPr/>
      </dsp:nvSpPr>
      <dsp:spPr>
        <a:xfrm>
          <a:off x="3353699" y="2796454"/>
          <a:ext cx="1371968" cy="871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AB79E-8EBD-46BD-AB7C-576C3E8A532C}">
      <dsp:nvSpPr>
        <dsp:cNvPr id="0" name=""/>
        <dsp:cNvSpPr/>
      </dsp:nvSpPr>
      <dsp:spPr>
        <a:xfrm>
          <a:off x="3506140" y="2941273"/>
          <a:ext cx="1371968" cy="8711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Light.Validation</a:t>
          </a:r>
          <a:endParaRPr lang="en-DE" sz="1000" kern="1200" dirty="0"/>
        </a:p>
      </dsp:txBody>
      <dsp:txXfrm>
        <a:off x="3531657" y="2966790"/>
        <a:ext cx="1320934" cy="8201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C5083-93C4-452D-8E5D-033AC62219B3}" type="datetimeFigureOut">
              <a:rPr lang="de-DE" smtClean="0"/>
              <a:t>25.05.2022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34481-F706-4AA8-9B26-2706FBEAD6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6345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3999" y="3600962"/>
            <a:ext cx="9144000" cy="1783154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3999" y="5527980"/>
            <a:ext cx="9144000" cy="6758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14354E3-EA90-478D-95E7-5276F9DD2D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38" y="0"/>
            <a:ext cx="6850921" cy="367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87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D9BD70F-9317-4CD5-A68D-E36086FFB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91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7E23FAE-A48C-4441-8B61-8BF5D68FF5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9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02932" y="2085343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0BED40B-5DD7-4C0F-90C9-6351BF3BA9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7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2830D4-7FF2-45CB-9249-84942CFF27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1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82F5A01-E5BA-4807-B89F-5B1268DC63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9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2E74BA2-9BD5-4A68-B509-BD9446CE58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3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527595C-361A-4D8B-9955-4AF85EFC7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95D8678-0D7F-40C2-B813-41A3464D3A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47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E53376F-44F7-44CA-94D1-17DC3C0416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22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80477A-503A-44D1-9367-52B6B1C25A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91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2F2F2"/>
            </a:gs>
            <a:gs pos="100000">
              <a:srgbClr val="A3A3A3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D34FFF76-A953-4CE7-82C9-47D4137B7F64}"/>
              </a:ext>
            </a:extLst>
          </p:cNvPr>
          <p:cNvSpPr txBox="1"/>
          <p:nvPr userDrawn="1"/>
        </p:nvSpPr>
        <p:spPr>
          <a:xfrm>
            <a:off x="846828" y="6587154"/>
            <a:ext cx="677172" cy="276999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ADC 2022</a:t>
            </a:r>
          </a:p>
        </p:txBody>
      </p:sp>
      <p:pic>
        <p:nvPicPr>
          <p:cNvPr id="3" name="Grafik 2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0BBAA267-7CC6-471E-9F96-586752BBCD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03" r="55436"/>
          <a:stretch/>
        </p:blipFill>
        <p:spPr>
          <a:xfrm>
            <a:off x="0" y="5902034"/>
            <a:ext cx="790046" cy="95596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E2D3748-32E9-4B52-A58F-E01B39C7C167}"/>
              </a:ext>
            </a:extLst>
          </p:cNvPr>
          <p:cNvSpPr txBox="1"/>
          <p:nvPr userDrawn="1"/>
        </p:nvSpPr>
        <p:spPr>
          <a:xfrm>
            <a:off x="0" y="6595325"/>
            <a:ext cx="12192000" cy="276999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Kenny Pflug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3C90BE-F49C-467A-8095-B089415719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869" y="6572033"/>
            <a:ext cx="787406" cy="314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50800" dist="38100" dir="2700000" algn="tl" rotWithShape="0">
                    <a:srgbClr val="000000">
                      <a:alpha val="54999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373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ynnotech.de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O2x/Adc2022NewFeaturesInOldDotnetProjects/blob/main/NET%20Framework%204.0%20Reference%20Assemblies.zip" TargetMode="External"/><Relationship Id="rId2" Type="http://schemas.openxmlformats.org/officeDocument/2006/relationships/hyperlink" Target="https://thomaslevesque.com/2021/11/12/building-a-project-that-target-net-45-in-visual-studio-2022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0" y="384822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Old Apps with new .NET features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0" y="4647976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Using modern C# language features and .NET packages in legacy projects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0" y="532383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Kenny Pflug</a:t>
            </a:r>
          </a:p>
          <a:p>
            <a:pPr algn="ctr"/>
            <a:r>
              <a:rPr lang="de-DE" dirty="0"/>
              <a:t>Tech Lead at </a:t>
            </a:r>
            <a:r>
              <a:rPr lang="de-DE" noProof="1">
                <a:hlinkClick r:id="rId2"/>
              </a:rPr>
              <a:t>Synnotech</a:t>
            </a:r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249108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Setting the C# version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B03BCE-41D8-12A1-55AE-2608397E6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638" y="2066925"/>
            <a:ext cx="7305675" cy="27241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9B7FD29-60C4-348B-E8C5-59CEAA0B7FFD}"/>
              </a:ext>
            </a:extLst>
          </p:cNvPr>
          <p:cNvSpPr/>
          <p:nvPr/>
        </p:nvSpPr>
        <p:spPr>
          <a:xfrm>
            <a:off x="4775012" y="4290313"/>
            <a:ext cx="3172231" cy="346692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55CE1B-3341-0BA2-B627-9E63F8AED3B7}"/>
              </a:ext>
            </a:extLst>
          </p:cNvPr>
          <p:cNvSpPr txBox="1"/>
          <p:nvPr/>
        </p:nvSpPr>
        <p:spPr>
          <a:xfrm>
            <a:off x="780969" y="2064268"/>
            <a:ext cx="35359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Setting </a:t>
            </a:r>
            <a:r>
              <a:rPr lang="en-US" dirty="0" err="1"/>
              <a:t>LangVersion</a:t>
            </a:r>
            <a:r>
              <a:rPr lang="en-US" dirty="0"/>
              <a:t> to a valid</a:t>
            </a:r>
            <a:br>
              <a:rPr lang="en-US" dirty="0"/>
            </a:br>
            <a:r>
              <a:rPr lang="en-US" dirty="0"/>
              <a:t>C# version allows you to use many new language features that don’t require additional NuGet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Beware that your VS / </a:t>
            </a:r>
            <a:r>
              <a:rPr lang="en-US" dirty="0" err="1"/>
              <a:t>MSBuild</a:t>
            </a:r>
            <a:r>
              <a:rPr lang="en-US" dirty="0"/>
              <a:t> version must support your target C# version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VS 2022 -&gt; C# 10.0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VS 2019 -&gt; C# 9.0</a:t>
            </a:r>
          </a:p>
        </p:txBody>
      </p:sp>
    </p:spTree>
    <p:extLst>
      <p:ext uri="{BB962C8B-B14F-4D97-AF65-F5344CB8AC3E}">
        <p14:creationId xmlns:p14="http://schemas.microsoft.com/office/powerpoint/2010/main" val="9970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Upgrading to C# 10 enables you to use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E9DF80-2D3A-D5E0-4599-5B8B675C63AF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Interpolated strings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Pattern Matching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Switch expressions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Null-Conditional Operator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File-Scoped Namespaces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Get-only Properties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Target-Typed New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Expression bodies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Local Functions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Pattern matching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Top Level Statements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And many more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3F752-48AE-789F-7B02-FD3C98106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565" y="999383"/>
            <a:ext cx="5062975" cy="485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9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Nullable Reference Types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55CE1B-3341-0BA2-B627-9E63F8AED3B7}"/>
              </a:ext>
            </a:extLst>
          </p:cNvPr>
          <p:cNvSpPr txBox="1"/>
          <p:nvPr/>
        </p:nvSpPr>
        <p:spPr>
          <a:xfrm>
            <a:off x="738909" y="1678573"/>
            <a:ext cx="4587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Setting &lt;Nullable&gt;enable&lt;/Nullable in old-style </a:t>
            </a:r>
            <a:r>
              <a:rPr lang="en-US" dirty="0" err="1"/>
              <a:t>csproj</a:t>
            </a:r>
            <a:r>
              <a:rPr lang="en-US" dirty="0"/>
              <a:t> files does not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need to use the </a:t>
            </a:r>
            <a:r>
              <a:rPr lang="en-US" dirty="0">
                <a:latin typeface="Consolas" panose="020B0609020204030204" pitchFamily="49" charset="0"/>
              </a:rPr>
              <a:t>#nullable enable </a:t>
            </a:r>
            <a:r>
              <a:rPr lang="en-US" dirty="0" err="1"/>
              <a:t>precompiler</a:t>
            </a:r>
            <a:r>
              <a:rPr lang="en-US" dirty="0"/>
              <a:t> directive in every file where you want to use NRTs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E6E5F5-8ABD-B7C5-4661-E0190515F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13" y="740561"/>
            <a:ext cx="4512064" cy="569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07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Consider moving to the new csproj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60134-5D8D-0862-28CE-FC61B8541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242" y="643466"/>
            <a:ext cx="5192848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23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NuGet Packages</a:t>
            </a:r>
          </a:p>
        </p:txBody>
      </p:sp>
    </p:spTree>
    <p:extLst>
      <p:ext uri="{BB962C8B-B14F-4D97-AF65-F5344CB8AC3E}">
        <p14:creationId xmlns:p14="http://schemas.microsoft.com/office/powerpoint/2010/main" val="3658183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Referencing NuGet packages is no fun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92747-5D84-DF99-8A48-1C442C94F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921" y="1789797"/>
            <a:ext cx="5535931" cy="3940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0386A1-ECC6-1EDC-CB04-34CC295B7904}"/>
              </a:ext>
            </a:extLst>
          </p:cNvPr>
          <p:cNvSpPr txBox="1"/>
          <p:nvPr/>
        </p:nvSpPr>
        <p:spPr>
          <a:xfrm>
            <a:off x="738909" y="1789797"/>
            <a:ext cx="47886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NuGet packages do not support .NET Framework less than 4.6.1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Frameworks/libraries that can be included as source are great:</a:t>
            </a:r>
            <a:br>
              <a:rPr lang="en-US" dirty="0"/>
            </a:br>
            <a:r>
              <a:rPr lang="en-US" dirty="0" err="1"/>
              <a:t>LightInject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Light.GuardClauses</a:t>
            </a:r>
            <a:r>
              <a:rPr lang="en-US" dirty="0"/>
              <a:t>, </a:t>
            </a:r>
            <a:r>
              <a:rPr lang="en-US" dirty="0" err="1"/>
              <a:t>Light.EmbeddedResources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8430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464614" y="1783959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The good packages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1EBDB6-3A3E-71C8-41E1-93549C33F5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7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75089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rgbClr val="E70202"/>
                </a:solidFill>
                <a:latin typeface="Segoe UI"/>
                <a:cs typeface="Segoe UI"/>
              </a:rPr>
              <a:t>Consider moving from </a:t>
            </a:r>
            <a:r>
              <a:rPr lang="en-US" sz="2400" dirty="0" err="1">
                <a:solidFill>
                  <a:srgbClr val="E70202"/>
                </a:solidFill>
                <a:latin typeface="Segoe UI"/>
                <a:cs typeface="Segoe UI"/>
              </a:rPr>
              <a:t>packages.config</a:t>
            </a:r>
            <a:r>
              <a:rPr lang="en-US" sz="2400" dirty="0">
                <a:solidFill>
                  <a:srgbClr val="E70202"/>
                </a:solidFill>
                <a:latin typeface="Segoe UI"/>
                <a:cs typeface="Segoe UI"/>
              </a:rPr>
              <a:t> to </a:t>
            </a:r>
            <a:r>
              <a:rPr lang="en-US" sz="2400" dirty="0" err="1">
                <a:solidFill>
                  <a:srgbClr val="E70202"/>
                </a:solidFill>
                <a:latin typeface="Segoe UI"/>
                <a:cs typeface="Segoe UI"/>
              </a:rPr>
              <a:t>PackageReference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86A1-ECC6-1EDC-CB04-34CC295B7904}"/>
              </a:ext>
            </a:extLst>
          </p:cNvPr>
          <p:cNvSpPr txBox="1"/>
          <p:nvPr/>
        </p:nvSpPr>
        <p:spPr>
          <a:xfrm>
            <a:off x="738909" y="1789797"/>
            <a:ext cx="4788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PackageReference</a:t>
            </a:r>
            <a:r>
              <a:rPr lang="en-US" dirty="0"/>
              <a:t> offers so many features out of the box, especially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Transitive dependency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 binding redirects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AA04ADA-A428-E22E-B709-8D1096456E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8033587"/>
              </p:ext>
            </p:extLst>
          </p:nvPr>
        </p:nvGraphicFramePr>
        <p:xfrm>
          <a:off x="6314461" y="1704386"/>
          <a:ext cx="4878109" cy="4068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137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Unlocking more C# features</a:t>
            </a:r>
          </a:p>
        </p:txBody>
      </p:sp>
    </p:spTree>
    <p:extLst>
      <p:ext uri="{BB962C8B-B14F-4D97-AF65-F5344CB8AC3E}">
        <p14:creationId xmlns:p14="http://schemas.microsoft.com/office/powerpoint/2010/main" val="2273910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Records and </a:t>
            </a:r>
            <a:r>
              <a:rPr lang="en-US" sz="3600" dirty="0" err="1">
                <a:solidFill>
                  <a:srgbClr val="E70202"/>
                </a:solidFill>
                <a:latin typeface="Segoe UI"/>
                <a:cs typeface="Segoe UI"/>
              </a:rPr>
              <a:t>init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86A1-ECC6-1EDC-CB04-34CC295B7904}"/>
              </a:ext>
            </a:extLst>
          </p:cNvPr>
          <p:cNvSpPr txBox="1"/>
          <p:nvPr/>
        </p:nvSpPr>
        <p:spPr>
          <a:xfrm>
            <a:off x="1052865" y="3198680"/>
            <a:ext cx="73494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System.Diagnostics;</a:t>
            </a:r>
          </a:p>
          <a:p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System.Diagnostics.CodeAnalysis;</a:t>
            </a:r>
          </a:p>
          <a:p>
            <a:endParaRPr lang="en-US" sz="12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System.Runtime.CompilerServices;</a:t>
            </a:r>
          </a:p>
          <a:p>
            <a:endParaRPr lang="en-US" sz="12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noProof="1">
                <a:solidFill>
                  <a:srgbClr val="808080"/>
                </a:solidFill>
                <a:latin typeface="Cascadia Mono" panose="020B0609020000020004" pitchFamily="49" charset="0"/>
              </a:rPr>
              <a:t>///</a:t>
            </a:r>
            <a:r>
              <a:rPr lang="en-US" sz="1200" noProof="1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noProof="1">
                <a:solidFill>
                  <a:srgbClr val="808080"/>
                </a:solidFill>
                <a:latin typeface="Cascadia Mono" panose="020B0609020000020004" pitchFamily="49" charset="0"/>
              </a:rPr>
              <a:t>&lt;summary&gt;</a:t>
            </a:r>
            <a:endParaRPr lang="en-US" sz="12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noProof="1">
                <a:solidFill>
                  <a:srgbClr val="808080"/>
                </a:solidFill>
                <a:latin typeface="Cascadia Mono" panose="020B0609020000020004" pitchFamily="49" charset="0"/>
              </a:rPr>
              <a:t>///</a:t>
            </a:r>
            <a:r>
              <a:rPr lang="en-US" sz="1200" noProof="1">
                <a:solidFill>
                  <a:srgbClr val="008000"/>
                </a:solidFill>
                <a:latin typeface="Cascadia Mono" panose="020B0609020000020004" pitchFamily="49" charset="0"/>
              </a:rPr>
              <a:t> Reserved to be used by the compiler for tracking metadata.</a:t>
            </a:r>
            <a:endParaRPr lang="en-US" sz="12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noProof="1">
                <a:solidFill>
                  <a:srgbClr val="808080"/>
                </a:solidFill>
                <a:latin typeface="Cascadia Mono" panose="020B0609020000020004" pitchFamily="49" charset="0"/>
              </a:rPr>
              <a:t>///</a:t>
            </a:r>
            <a:r>
              <a:rPr lang="en-US" sz="1200" noProof="1">
                <a:solidFill>
                  <a:srgbClr val="008000"/>
                </a:solidFill>
                <a:latin typeface="Cascadia Mono" panose="020B0609020000020004" pitchFamily="49" charset="0"/>
              </a:rPr>
              <a:t> This class should not be used by developers in source code.</a:t>
            </a:r>
            <a:endParaRPr lang="en-US" sz="12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noProof="1">
                <a:solidFill>
                  <a:srgbClr val="808080"/>
                </a:solidFill>
                <a:latin typeface="Cascadia Mono" panose="020B0609020000020004" pitchFamily="49" charset="0"/>
              </a:rPr>
              <a:t>///</a:t>
            </a:r>
            <a:r>
              <a:rPr lang="en-US" sz="1200" noProof="1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noProof="1">
                <a:solidFill>
                  <a:srgbClr val="808080"/>
                </a:solidFill>
                <a:latin typeface="Cascadia Mono" panose="020B0609020000020004" pitchFamily="49" charset="0"/>
              </a:rPr>
              <a:t>&lt;/summary&gt;</a:t>
            </a:r>
            <a:endParaRPr lang="en-US" sz="12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[ExcludeFromCodeCoverage]</a:t>
            </a:r>
          </a:p>
          <a:p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[DebuggerNonUserCode]</a:t>
            </a:r>
          </a:p>
          <a:p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noProof="1">
                <a:solidFill>
                  <a:srgbClr val="2B91AF"/>
                </a:solidFill>
                <a:latin typeface="Cascadia Mono" panose="020B0609020000020004" pitchFamily="49" charset="0"/>
              </a:rPr>
              <a:t>IsExternalInit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{ }</a:t>
            </a:r>
            <a:endParaRPr lang="en-US" sz="1200" noProof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E1509B-EA4E-F73D-BACF-FFB83ED1465C}"/>
              </a:ext>
            </a:extLst>
          </p:cNvPr>
          <p:cNvSpPr txBox="1"/>
          <p:nvPr/>
        </p:nvSpPr>
        <p:spPr>
          <a:xfrm>
            <a:off x="738909" y="1650246"/>
            <a:ext cx="694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Simply paste the code below into your code base and you can use </a:t>
            </a:r>
            <a:r>
              <a:rPr lang="en-US" dirty="0" err="1"/>
              <a:t>init</a:t>
            </a:r>
            <a:r>
              <a:rPr lang="en-US" dirty="0"/>
              <a:t> in properties and record classes and record structs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Also, the with keyword works with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01203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1530929" y="688579"/>
            <a:ext cx="912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 of Contents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990889" y="2497529"/>
            <a:ext cx="102056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Understanding and manipulating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csproj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NuGet packages in old 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Unlocking records, </a:t>
            </a:r>
            <a:r>
              <a:rPr lang="en-US" sz="2400" noProof="1">
                <a:latin typeface="Segoe UI" panose="020B0502040204020203" pitchFamily="34" charset="0"/>
                <a:cs typeface="Segoe UI" panose="020B0502040204020203" pitchFamily="34" charset="0"/>
              </a:rPr>
              <a:t>CallerMemberName, CallerArgumentExpression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Async await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Handling legacy 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B8B4D0-3BBA-20F7-821E-18370E45CEA2}"/>
              </a:ext>
            </a:extLst>
          </p:cNvPr>
          <p:cNvSpPr/>
          <p:nvPr/>
        </p:nvSpPr>
        <p:spPr>
          <a:xfrm rot="21155129">
            <a:off x="7958813" y="4933775"/>
            <a:ext cx="2978668" cy="10478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 everything in</a:t>
            </a:r>
          </a:p>
          <a:p>
            <a:pPr algn="ctr"/>
            <a:r>
              <a:rPr lang="en-US" dirty="0"/>
              <a:t>.NET Framework 4!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611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 err="1">
                <a:solidFill>
                  <a:srgbClr val="E70202"/>
                </a:solidFill>
                <a:latin typeface="Segoe UI"/>
                <a:cs typeface="Segoe UI"/>
              </a:rPr>
              <a:t>CallerMemberName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86A1-ECC6-1EDC-CB04-34CC295B7904}"/>
              </a:ext>
            </a:extLst>
          </p:cNvPr>
          <p:cNvSpPr txBox="1"/>
          <p:nvPr/>
        </p:nvSpPr>
        <p:spPr>
          <a:xfrm>
            <a:off x="1052865" y="3198680"/>
            <a:ext cx="7981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endParaRPr lang="en-US" sz="12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System.Runtime.CompilerServices;</a:t>
            </a:r>
          </a:p>
          <a:p>
            <a:endParaRPr lang="en-US" sz="12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[AttributeUsage(AttributeTargets.Parameter, AllowMultiple = </a:t>
            </a:r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, Inherited = </a:t>
            </a:r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sealed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noProof="1">
                <a:solidFill>
                  <a:srgbClr val="2B91AF"/>
                </a:solidFill>
                <a:latin typeface="Cascadia Mono" panose="020B0609020000020004" pitchFamily="49" charset="0"/>
              </a:rPr>
              <a:t>CallerMemberNameAttribute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: Attribute { }</a:t>
            </a:r>
            <a:endParaRPr lang="en-US" sz="1000" noProof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E1509B-EA4E-F73D-BACF-FFB83ED1465C}"/>
              </a:ext>
            </a:extLst>
          </p:cNvPr>
          <p:cNvSpPr txBox="1"/>
          <p:nvPr/>
        </p:nvSpPr>
        <p:spPr>
          <a:xfrm>
            <a:off x="738908" y="1650246"/>
            <a:ext cx="7251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you to shorten calls that require the name of the calling member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Mostly used with </a:t>
            </a:r>
            <a:r>
              <a:rPr lang="en-US" dirty="0" err="1"/>
              <a:t>INotifyPropertyChanged</a:t>
            </a:r>
            <a:r>
              <a:rPr lang="en-US" dirty="0"/>
              <a:t> implementations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41401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 err="1">
                <a:solidFill>
                  <a:srgbClr val="E70202"/>
                </a:solidFill>
                <a:latin typeface="Segoe UI"/>
                <a:cs typeface="Segoe UI"/>
              </a:rPr>
              <a:t>CallerArgumentExpression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86A1-ECC6-1EDC-CB04-34CC295B7904}"/>
              </a:ext>
            </a:extLst>
          </p:cNvPr>
          <p:cNvSpPr txBox="1"/>
          <p:nvPr/>
        </p:nvSpPr>
        <p:spPr>
          <a:xfrm>
            <a:off x="1041846" y="3301765"/>
            <a:ext cx="7431824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System.Runtime.CompilerServices;</a:t>
            </a:r>
          </a:p>
          <a:p>
            <a:endParaRPr lang="en-US" sz="11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[AttributeUsage(AttributeTargets.Parameter, AllowMultiple = </a:t>
            </a:r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, Inherited = </a:t>
            </a:r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sealed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100" noProof="1">
                <a:solidFill>
                  <a:srgbClr val="2B91AF"/>
                </a:solidFill>
                <a:latin typeface="Cascadia Mono" panose="020B0609020000020004" pitchFamily="49" charset="0"/>
              </a:rPr>
              <a:t>CallerArgumentExpressionAttribute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: Attribute</a:t>
            </a:r>
          </a:p>
          <a:p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100" noProof="1">
                <a:solidFill>
                  <a:srgbClr val="2B91AF"/>
                </a:solidFill>
                <a:latin typeface="Cascadia Mono" panose="020B0609020000020004" pitchFamily="49" charset="0"/>
              </a:rPr>
              <a:t>CallerArgumentExpressionAttribute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parameterName)</a:t>
            </a:r>
          </a:p>
          <a:p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ParameterName = parameterName;</a:t>
            </a:r>
          </a:p>
          <a:p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en-US" sz="11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ParameterName { </a:t>
            </a:r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en-US" sz="900" noProof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999957-BF9D-C7D2-AAF4-EEE2881B0077}"/>
              </a:ext>
            </a:extLst>
          </p:cNvPr>
          <p:cNvSpPr txBox="1"/>
          <p:nvPr/>
        </p:nvSpPr>
        <p:spPr>
          <a:xfrm>
            <a:off x="738909" y="1824876"/>
            <a:ext cx="6514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thing – paste the code below into your project to use the </a:t>
            </a:r>
            <a:r>
              <a:rPr lang="en-US" dirty="0" err="1"/>
              <a:t>CallerArgumentExpressionAttribute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14490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How to use </a:t>
            </a:r>
            <a:r>
              <a:rPr lang="en-US" sz="3600" dirty="0" err="1">
                <a:solidFill>
                  <a:srgbClr val="E70202"/>
                </a:solidFill>
                <a:latin typeface="Segoe UI"/>
                <a:cs typeface="Segoe UI"/>
              </a:rPr>
              <a:t>CallerArgumentExpression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830368-BBE8-D7C6-9D1C-7D072936B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072" y="1638301"/>
            <a:ext cx="7053985" cy="2257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9CFF5E-6094-449A-B326-B0245CC5F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475" y="4334080"/>
            <a:ext cx="8309050" cy="138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46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Async Await in .NET Framework 4</a:t>
            </a:r>
          </a:p>
        </p:txBody>
      </p:sp>
    </p:spTree>
    <p:extLst>
      <p:ext uri="{BB962C8B-B14F-4D97-AF65-F5344CB8AC3E}">
        <p14:creationId xmlns:p14="http://schemas.microsoft.com/office/powerpoint/2010/main" val="3158972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rgbClr val="E70202"/>
                </a:solidFill>
                <a:latin typeface="Segoe UI"/>
                <a:cs typeface="Segoe UI"/>
              </a:rPr>
              <a:t>Adding Async-Await Support in .NET Framework 4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86A1-ECC6-1EDC-CB04-34CC295B7904}"/>
              </a:ext>
            </a:extLst>
          </p:cNvPr>
          <p:cNvSpPr txBox="1"/>
          <p:nvPr/>
        </p:nvSpPr>
        <p:spPr>
          <a:xfrm>
            <a:off x="738909" y="1789797"/>
            <a:ext cx="47886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</a:t>
            </a:r>
            <a:r>
              <a:rPr lang="en-US" dirty="0" err="1"/>
              <a:t>Microsoft.Bcl.Async</a:t>
            </a:r>
            <a:r>
              <a:rPr lang="en-US" dirty="0"/>
              <a:t> to your project to add support for async await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helps with async compute, but most APIs for async I/O will not be there (for example on streams, data access, HTTP clients,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you can use </a:t>
            </a:r>
            <a:r>
              <a:rPr lang="en-US" dirty="0" err="1"/>
              <a:t>Task.Factory.FromAsync</a:t>
            </a:r>
            <a:r>
              <a:rPr lang="en-US" dirty="0"/>
              <a:t> to encapsulate </a:t>
            </a:r>
            <a:r>
              <a:rPr lang="en-US" dirty="0" err="1"/>
              <a:t>BeginXXX</a:t>
            </a:r>
            <a:r>
              <a:rPr lang="en-US" dirty="0"/>
              <a:t> and </a:t>
            </a:r>
            <a:r>
              <a:rPr lang="en-US" dirty="0" err="1"/>
              <a:t>EndXXX</a:t>
            </a:r>
            <a:r>
              <a:rPr lang="en-US" dirty="0"/>
              <a:t> methods (the old way of doing asynchronous programming in .NET) in a Task and await 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0D410-85EF-C91B-5C2C-622ADF4B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410" y="1424580"/>
            <a:ext cx="4717127" cy="400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7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2837410" y="1054075"/>
            <a:ext cx="65171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Demo</a:t>
            </a:r>
          </a:p>
        </p:txBody>
      </p:sp>
      <p:sp>
        <p:nvSpPr>
          <p:cNvPr id="3" name="Inhaltsplatzhalter 11">
            <a:extLst>
              <a:ext uri="{FF2B5EF4-FFF2-40B4-BE49-F238E27FC236}">
                <a16:creationId xmlns:a16="http://schemas.microsoft.com/office/drawing/2014/main" id="{84947FB1-97D0-4FB5-94CE-9D0392718FBD}"/>
              </a:ext>
            </a:extLst>
          </p:cNvPr>
          <p:cNvSpPr txBox="1">
            <a:spLocks/>
          </p:cNvSpPr>
          <p:nvPr/>
        </p:nvSpPr>
        <p:spPr>
          <a:xfrm>
            <a:off x="1019496" y="4585349"/>
            <a:ext cx="10153005" cy="1146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n w="1270">
                  <a:noFill/>
                </a:ln>
                <a:solidFill>
                  <a:srgbClr val="E70202"/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 simple .NET Framework 4 app with modern features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110E7F-7513-466A-AC8F-FAC756DBB3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9437" y="2770668"/>
            <a:ext cx="2453125" cy="13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09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Handling Legacy Projects</a:t>
            </a:r>
          </a:p>
        </p:txBody>
      </p:sp>
    </p:spTree>
    <p:extLst>
      <p:ext uri="{BB962C8B-B14F-4D97-AF65-F5344CB8AC3E}">
        <p14:creationId xmlns:p14="http://schemas.microsoft.com/office/powerpoint/2010/main" val="1179885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rgbClr val="E70202"/>
                </a:solidFill>
                <a:latin typeface="Segoe UI"/>
                <a:cs typeface="Segoe UI"/>
              </a:rPr>
              <a:t>I Hate Spaghetti Code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86A1-ECC6-1EDC-CB04-34CC295B7904}"/>
              </a:ext>
            </a:extLst>
          </p:cNvPr>
          <p:cNvSpPr txBox="1"/>
          <p:nvPr/>
        </p:nvSpPr>
        <p:spPr>
          <a:xfrm>
            <a:off x="738909" y="1789797"/>
            <a:ext cx="47886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layering makes code files long and untestable - assembling SQL statements in button handlers </a:t>
            </a:r>
            <a:r>
              <a:rPr lang="en-US" altLang="ja-JP" dirty="0"/>
              <a:t>(</a:t>
            </a:r>
            <a:r>
              <a:rPr lang="ja-JP" altLang="en-US" dirty="0"/>
              <a:t>ノ</a:t>
            </a:r>
            <a:r>
              <a:rPr lang="en-US" altLang="ja-JP" dirty="0"/>
              <a:t>_&lt;</a:t>
            </a:r>
            <a:r>
              <a:rPr lang="ja-JP" altLang="en-US" dirty="0"/>
              <a:t>。</a:t>
            </a:r>
            <a:r>
              <a:rPr lang="en-US" altLang="ja-JP" dirty="0"/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Properties capture random state that methods with hundreds, maybe thousands of lines of code rely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has dependencies to Singleton forms – it’s hard to shield from the rest of the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Features cannot run independently from the rest of the app, for example in unit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Badly formatted code that’s hard to 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A picture containing sky, outdoor, outdoor object, power line&#10;&#10;Description automatically generated">
            <a:extLst>
              <a:ext uri="{FF2B5EF4-FFF2-40B4-BE49-F238E27FC236}">
                <a16:creationId xmlns:a16="http://schemas.microsoft.com/office/drawing/2014/main" id="{5FC8F1AA-659B-8B1F-1AAB-35F5A9445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096" y="1009755"/>
            <a:ext cx="3216696" cy="482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56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rgbClr val="E70202"/>
                </a:solidFill>
                <a:latin typeface="Segoe UI"/>
                <a:cs typeface="Segoe UI"/>
              </a:rPr>
              <a:t>Don’t write new features in the old style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86A1-ECC6-1EDC-CB04-34CC295B7904}"/>
              </a:ext>
            </a:extLst>
          </p:cNvPr>
          <p:cNvSpPr txBox="1"/>
          <p:nvPr/>
        </p:nvSpPr>
        <p:spPr>
          <a:xfrm>
            <a:off x="738910" y="1789797"/>
            <a:ext cx="42451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Decouple I/O from your core logic to make the latter automatically testable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I/O should be done via humble objects that can be exchanged in tests by mocks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Have a dedicated composition root where you assemble the components of your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hardwire important values, make them configurable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yourself Islands of Joy in the entangled mess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96CB7D-5091-E95F-E555-FCEFA06BC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237" y="1543793"/>
            <a:ext cx="5915979" cy="422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5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rgbClr val="E70202"/>
                </a:solidFill>
                <a:latin typeface="Segoe UI"/>
                <a:cs typeface="Segoe UI"/>
              </a:rPr>
              <a:t>A last word on installers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86A1-ECC6-1EDC-CB04-34CC295B7904}"/>
              </a:ext>
            </a:extLst>
          </p:cNvPr>
          <p:cNvSpPr txBox="1"/>
          <p:nvPr/>
        </p:nvSpPr>
        <p:spPr>
          <a:xfrm>
            <a:off x="738909" y="1789797"/>
            <a:ext cx="60692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the simplest installers that are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installer technologies do not allow you to debug (looking at you, WiX Toolset and </a:t>
            </a:r>
            <a:r>
              <a:rPr lang="en-US" dirty="0" err="1"/>
              <a:t>Nullsoft</a:t>
            </a:r>
            <a:r>
              <a:rPr lang="en-US" dirty="0"/>
              <a:t> Installer)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need to perform complex logic during installation (for example installing several apps/frameworks), consider implementing a desktop app that can be debugged and automatically tested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762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Before we start:</a:t>
            </a:r>
            <a:br>
              <a:rPr lang="en-US" sz="44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4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build .NET Framework 4 projects</a:t>
            </a:r>
            <a:endParaRPr lang="en-US" sz="4800" dirty="0">
              <a:solidFill>
                <a:srgbClr val="E7020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121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rgbClr val="E70202"/>
                </a:solidFill>
                <a:latin typeface="Segoe UI"/>
                <a:cs typeface="Segoe UI"/>
              </a:rPr>
              <a:t>And a final word on migrating from .NET Framework to .NET 6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86A1-ECC6-1EDC-CB04-34CC295B7904}"/>
              </a:ext>
            </a:extLst>
          </p:cNvPr>
          <p:cNvSpPr txBox="1"/>
          <p:nvPr/>
        </p:nvSpPr>
        <p:spPr>
          <a:xfrm>
            <a:off x="738909" y="1789797"/>
            <a:ext cx="60692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.NET 6 offers the newest features, way better performance, and cross-platform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you tie into the new release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need to stay on top of major updates, LTS-releases are only supported for about 3.5 years, release in between only for 1.5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According to Microsoft, .NET Framework will be supported with security patches as long as Windows exists, but expect no major new features 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A5EBFCA-A5A7-C50B-CB37-4A49118ED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508" y="1587212"/>
            <a:ext cx="1971098" cy="1971098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DB2AFE2-93D7-503F-1978-6568876269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7" r="21317"/>
          <a:stretch/>
        </p:blipFill>
        <p:spPr>
          <a:xfrm>
            <a:off x="8506820" y="4273611"/>
            <a:ext cx="1971098" cy="1650216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408DEEF4-17FC-C138-85DC-65637B2E750C}"/>
              </a:ext>
            </a:extLst>
          </p:cNvPr>
          <p:cNvSpPr/>
          <p:nvPr/>
        </p:nvSpPr>
        <p:spPr>
          <a:xfrm>
            <a:off x="9258148" y="3546248"/>
            <a:ext cx="461818" cy="7273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0106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2883189" y="1583113"/>
            <a:ext cx="64256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Thanks for your attention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694995" y="4090719"/>
            <a:ext cx="688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latin typeface="Segoe UI" panose="020B0502040204020203" pitchFamily="34" charset="0"/>
                <a:cs typeface="Segoe UI" panose="020B0502040204020203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09163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99013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.NET Framework &lt; 4.6.2 is no longer supported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86A1-ECC6-1EDC-CB04-34CC295B7904}"/>
              </a:ext>
            </a:extLst>
          </p:cNvPr>
          <p:cNvSpPr txBox="1"/>
          <p:nvPr/>
        </p:nvSpPr>
        <p:spPr>
          <a:xfrm>
            <a:off x="738909" y="1789797"/>
            <a:ext cx="47886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developer pack for .NET Framework 4.0 is no longer available and no longer supported by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need to have an old VS installation where this developer pack is installed and follow </a:t>
            </a:r>
            <a:r>
              <a:rPr lang="en-US" dirty="0">
                <a:hlinkClick r:id="rId2"/>
              </a:rPr>
              <a:t>these instructions by Thomas Levesque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Fortunately, the developer pack for .NET 4 is </a:t>
            </a:r>
            <a:r>
              <a:rPr lang="en-US" dirty="0">
                <a:hlinkClick r:id="rId3"/>
              </a:rPr>
              <a:t>available for download here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Copy the contents of the </a:t>
            </a:r>
            <a:r>
              <a:rPr lang="en-US"/>
              <a:t>zip file to</a:t>
            </a:r>
            <a:br>
              <a:rPr lang="en-US" dirty="0"/>
            </a:br>
            <a:r>
              <a:rPr lang="en-US" dirty="0"/>
              <a:t>C:\Program Files (x86)\Reference Assemblies\Microsoft\Framework\.</a:t>
            </a:r>
            <a:r>
              <a:rPr lang="en-US" dirty="0" err="1"/>
              <a:t>NETFramework</a:t>
            </a:r>
            <a:r>
              <a:rPr lang="en-US" dirty="0"/>
              <a:t>\v4.0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Make sure to make a backup copy of your previous v4.0 folder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069F32-81BF-47C7-2800-AE27506DC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79418"/>
            <a:ext cx="5658934" cy="369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45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Understanding </a:t>
            </a:r>
            <a:r>
              <a:rPr lang="en-US" sz="4800" dirty="0" err="1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csproj</a:t>
            </a:r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1859065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dirty="0">
                <a:latin typeface="+mj-lt"/>
                <a:ea typeface="+mj-ea"/>
                <a:cs typeface="+mj-cs"/>
              </a:rPr>
              <a:t>Property Groups and Item Groups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8DD83-61B6-C976-2974-CFCB48CF7553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PropertyGroup</a:t>
            </a:r>
            <a:r>
              <a:rPr lang="en-US" sz="2200" dirty="0"/>
              <a:t>: values are treated like in a key-value store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ItemGroup</a:t>
            </a:r>
            <a:r>
              <a:rPr lang="en-US" sz="2200" dirty="0"/>
              <a:t>: values are treated like in a collection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Condition: a Boolean expression that enables or disables any element (values, groups, etc.)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41D58-64BC-3FCD-AD15-3A51BA4E2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074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7424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Important values in </a:t>
            </a:r>
            <a:r>
              <a:rPr lang="en-US" sz="3600" dirty="0" err="1">
                <a:solidFill>
                  <a:srgbClr val="E70202"/>
                </a:solidFill>
                <a:latin typeface="Segoe UI"/>
                <a:cs typeface="Segoe UI"/>
              </a:rPr>
              <a:t>csproj</a:t>
            </a:r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 files (1)</a:t>
            </a:r>
            <a:endParaRPr lang="en-US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ABB0C78-48B1-17C7-63CE-7C70C9796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452790"/>
              </p:ext>
            </p:extLst>
          </p:nvPr>
        </p:nvGraphicFramePr>
        <p:xfrm>
          <a:off x="792315" y="1394476"/>
          <a:ext cx="10660776" cy="460929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92936">
                  <a:extLst>
                    <a:ext uri="{9D8B030D-6E8A-4147-A177-3AD203B41FA5}">
                      <a16:colId xmlns:a16="http://schemas.microsoft.com/office/drawing/2014/main" val="2036426411"/>
                    </a:ext>
                  </a:extLst>
                </a:gridCol>
                <a:gridCol w="3916615">
                  <a:extLst>
                    <a:ext uri="{9D8B030D-6E8A-4147-A177-3AD203B41FA5}">
                      <a16:colId xmlns:a16="http://schemas.microsoft.com/office/drawing/2014/main" val="3456564140"/>
                    </a:ext>
                  </a:extLst>
                </a:gridCol>
                <a:gridCol w="4151225">
                  <a:extLst>
                    <a:ext uri="{9D8B030D-6E8A-4147-A177-3AD203B41FA5}">
                      <a16:colId xmlns:a16="http://schemas.microsoft.com/office/drawing/2014/main" val="1366207746"/>
                    </a:ext>
                  </a:extLst>
                </a:gridCol>
              </a:tblGrid>
              <a:tr h="484122">
                <a:tc>
                  <a:txBody>
                    <a:bodyPr/>
                    <a:lstStyle/>
                    <a:p>
                      <a:r>
                        <a:rPr lang="en-US" noProof="0" dirty="0"/>
                        <a:t>Old </a:t>
                      </a:r>
                      <a:r>
                        <a:rPr lang="en-US" noProof="0" dirty="0" err="1"/>
                        <a:t>csproj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New </a:t>
                      </a:r>
                      <a:r>
                        <a:rPr lang="en-US" noProof="0" dirty="0" err="1"/>
                        <a:t>csproj</a:t>
                      </a:r>
                      <a:r>
                        <a:rPr lang="en-US" noProof="0" dirty="0"/>
                        <a:t> (SDK style)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9992"/>
                  </a:ext>
                </a:extLst>
              </a:tr>
              <a:tr h="758086">
                <a:tc>
                  <a:txBody>
                    <a:bodyPr/>
                    <a:lstStyle/>
                    <a:p>
                      <a:r>
                        <a:rPr lang="en-US" noProof="0"/>
                        <a:t>TargetFrameworkVersion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TargetFramework(s)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Specify the .NET version to build against, necessary in both versions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664673"/>
                  </a:ext>
                </a:extLst>
              </a:tr>
              <a:tr h="817561">
                <a:tc>
                  <a:txBody>
                    <a:bodyPr/>
                    <a:lstStyle/>
                    <a:p>
                      <a:r>
                        <a:rPr lang="en-US" noProof="0"/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Determines if the compiler builds in debug or release mode. Not necessary in new </a:t>
                      </a:r>
                      <a:r>
                        <a:rPr lang="en-US" noProof="0" dirty="0" err="1"/>
                        <a:t>csproj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182807"/>
                  </a:ext>
                </a:extLst>
              </a:tr>
              <a:tr h="817561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OutputType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err="1"/>
                        <a:t>OutputType</a:t>
                      </a:r>
                      <a:r>
                        <a:rPr lang="en-US" noProof="0" dirty="0"/>
                        <a:t> (default library)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Determines the type of the app (library DLL, console EXE, Windows EXE)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393218"/>
                  </a:ext>
                </a:extLst>
              </a:tr>
              <a:tr h="817561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RootNamespace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RootNamespace</a:t>
                      </a:r>
                      <a:endParaRPr lang="en-US" noProof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Determines the root namespace used for the project. Not necessary in new </a:t>
                      </a:r>
                      <a:r>
                        <a:rPr lang="en-US" noProof="0" dirty="0" err="1"/>
                        <a:t>csproj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031970"/>
                  </a:ext>
                </a:extLst>
              </a:tr>
              <a:tr h="817561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AssemblyName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AssemblyName</a:t>
                      </a:r>
                      <a:endParaRPr lang="en-US" noProof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The name of the output DLL / EXE. Not necessary in new </a:t>
                      </a:r>
                      <a:r>
                        <a:rPr lang="en-US" noProof="0" dirty="0" err="1"/>
                        <a:t>csproj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261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420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Important values in </a:t>
            </a:r>
            <a:r>
              <a:rPr lang="en-US" sz="3600" dirty="0" err="1">
                <a:solidFill>
                  <a:srgbClr val="E70202"/>
                </a:solidFill>
                <a:latin typeface="Segoe UI"/>
                <a:cs typeface="Segoe UI"/>
              </a:rPr>
              <a:t>csproj</a:t>
            </a:r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 files (2)</a:t>
            </a:r>
            <a:endParaRPr lang="en-US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ABB0C78-48B1-17C7-63CE-7C70C9796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65300"/>
              </p:ext>
            </p:extLst>
          </p:nvPr>
        </p:nvGraphicFramePr>
        <p:xfrm>
          <a:off x="792315" y="1394476"/>
          <a:ext cx="10660776" cy="369489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92936">
                  <a:extLst>
                    <a:ext uri="{9D8B030D-6E8A-4147-A177-3AD203B41FA5}">
                      <a16:colId xmlns:a16="http://schemas.microsoft.com/office/drawing/2014/main" val="2036426411"/>
                    </a:ext>
                  </a:extLst>
                </a:gridCol>
                <a:gridCol w="3916615">
                  <a:extLst>
                    <a:ext uri="{9D8B030D-6E8A-4147-A177-3AD203B41FA5}">
                      <a16:colId xmlns:a16="http://schemas.microsoft.com/office/drawing/2014/main" val="3456564140"/>
                    </a:ext>
                  </a:extLst>
                </a:gridCol>
                <a:gridCol w="4151225">
                  <a:extLst>
                    <a:ext uri="{9D8B030D-6E8A-4147-A177-3AD203B41FA5}">
                      <a16:colId xmlns:a16="http://schemas.microsoft.com/office/drawing/2014/main" val="1366207746"/>
                    </a:ext>
                  </a:extLst>
                </a:gridCol>
              </a:tblGrid>
              <a:tr h="484122">
                <a:tc>
                  <a:txBody>
                    <a:bodyPr/>
                    <a:lstStyle/>
                    <a:p>
                      <a:r>
                        <a:rPr lang="en-US" noProof="0" dirty="0"/>
                        <a:t>Old </a:t>
                      </a:r>
                      <a:r>
                        <a:rPr lang="en-US" noProof="0" dirty="0" err="1"/>
                        <a:t>csproj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New </a:t>
                      </a:r>
                      <a:r>
                        <a:rPr lang="en-US" noProof="0" dirty="0" err="1"/>
                        <a:t>csproj</a:t>
                      </a:r>
                      <a:r>
                        <a:rPr lang="en-US" noProof="0" dirty="0"/>
                        <a:t> (SDK style)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9992"/>
                  </a:ext>
                </a:extLst>
              </a:tr>
              <a:tr h="758086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PlatformTarget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PlatformTarget</a:t>
                      </a:r>
                      <a:endParaRPr lang="en-US" noProof="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Specifies the target architecture (x64, x86, </a:t>
                      </a:r>
                      <a:r>
                        <a:rPr lang="en-US" noProof="0" dirty="0" err="1"/>
                        <a:t>AnyCPU</a:t>
                      </a:r>
                      <a:r>
                        <a:rPr lang="en-US" noProof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664673"/>
                  </a:ext>
                </a:extLst>
              </a:tr>
              <a:tr h="817561">
                <a:tc>
                  <a:txBody>
                    <a:bodyPr/>
                    <a:lstStyle/>
                    <a:p>
                      <a:r>
                        <a:rPr lang="en-US" noProof="0" dirty="0"/>
                        <a:t>Compile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Includes a file to processed by the CSC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182807"/>
                  </a:ext>
                </a:extLst>
              </a:tr>
              <a:tr h="817561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EmbeddedResource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err="1"/>
                        <a:t>EmbeddedResource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Includes a file in the resulting DLL/EXE as an embedded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393218"/>
                  </a:ext>
                </a:extLst>
              </a:tr>
              <a:tr h="817561">
                <a:tc>
                  <a:txBody>
                    <a:bodyPr/>
                    <a:lstStyle/>
                    <a:p>
                      <a:r>
                        <a:rPr lang="en-US" noProof="0" dirty="0"/>
                        <a:t>Import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tx1"/>
                          </a:solidFill>
                        </a:rPr>
                        <a:t>Import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Imports other files containing </a:t>
                      </a:r>
                      <a:r>
                        <a:rPr lang="en-US" noProof="0" dirty="0" err="1"/>
                        <a:t>msbuild</a:t>
                      </a:r>
                      <a:r>
                        <a:rPr lang="en-US" noProof="0" dirty="0"/>
                        <a:t> props and targets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031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464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Important values in </a:t>
            </a:r>
            <a:r>
              <a:rPr lang="en-US" sz="3600" dirty="0" err="1">
                <a:solidFill>
                  <a:srgbClr val="E70202"/>
                </a:solidFill>
                <a:latin typeface="Segoe UI"/>
                <a:cs typeface="Segoe UI"/>
              </a:rPr>
              <a:t>csproj</a:t>
            </a:r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 files (3)</a:t>
            </a:r>
            <a:endParaRPr lang="en-US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ABB0C78-48B1-17C7-63CE-7C70C9796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342486"/>
              </p:ext>
            </p:extLst>
          </p:nvPr>
        </p:nvGraphicFramePr>
        <p:xfrm>
          <a:off x="792315" y="1394476"/>
          <a:ext cx="10660776" cy="334532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92936">
                  <a:extLst>
                    <a:ext uri="{9D8B030D-6E8A-4147-A177-3AD203B41FA5}">
                      <a16:colId xmlns:a16="http://schemas.microsoft.com/office/drawing/2014/main" val="2036426411"/>
                    </a:ext>
                  </a:extLst>
                </a:gridCol>
                <a:gridCol w="3916615">
                  <a:extLst>
                    <a:ext uri="{9D8B030D-6E8A-4147-A177-3AD203B41FA5}">
                      <a16:colId xmlns:a16="http://schemas.microsoft.com/office/drawing/2014/main" val="3456564140"/>
                    </a:ext>
                  </a:extLst>
                </a:gridCol>
                <a:gridCol w="4151225">
                  <a:extLst>
                    <a:ext uri="{9D8B030D-6E8A-4147-A177-3AD203B41FA5}">
                      <a16:colId xmlns:a16="http://schemas.microsoft.com/office/drawing/2014/main" val="1366207746"/>
                    </a:ext>
                  </a:extLst>
                </a:gridCol>
              </a:tblGrid>
              <a:tr h="484122">
                <a:tc>
                  <a:txBody>
                    <a:bodyPr/>
                    <a:lstStyle/>
                    <a:p>
                      <a:r>
                        <a:rPr lang="en-US" noProof="0" dirty="0"/>
                        <a:t>Old </a:t>
                      </a:r>
                      <a:r>
                        <a:rPr lang="en-US" noProof="0" dirty="0" err="1"/>
                        <a:t>csproj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New </a:t>
                      </a:r>
                      <a:r>
                        <a:rPr lang="en-US" noProof="0" dirty="0" err="1"/>
                        <a:t>csproj</a:t>
                      </a:r>
                      <a:r>
                        <a:rPr lang="en-US" noProof="0" dirty="0"/>
                        <a:t> (SDK style)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9992"/>
                  </a:ext>
                </a:extLst>
              </a:tr>
              <a:tr h="758086">
                <a:tc>
                  <a:txBody>
                    <a:bodyPr/>
                    <a:lstStyle/>
                    <a:p>
                      <a:r>
                        <a:rPr lang="en-US" noProof="0" dirty="0"/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References a DLL/EXE in this project. Non-BCL references need a location hint. Also used for referencing NuGet package DLLs when using </a:t>
                      </a:r>
                      <a:r>
                        <a:rPr lang="en-US" noProof="0" dirty="0" err="1"/>
                        <a:t>packages.config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3045"/>
                  </a:ext>
                </a:extLst>
              </a:tr>
              <a:tr h="758086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PackageReference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tx1"/>
                          </a:solidFill>
                        </a:rPr>
                        <a:t>PackageReference</a:t>
                      </a:r>
                      <a:endParaRPr lang="en-US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References a DLL from a NuGet package (new way instead of </a:t>
                      </a:r>
                      <a:r>
                        <a:rPr lang="en-US" noProof="0" dirty="0" err="1"/>
                        <a:t>packages.config</a:t>
                      </a:r>
                      <a:r>
                        <a:rPr lang="en-US" noProof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664673"/>
                  </a:ext>
                </a:extLst>
              </a:tr>
              <a:tr h="817561">
                <a:tc>
                  <a:txBody>
                    <a:bodyPr/>
                    <a:lstStyle/>
                    <a:p>
                      <a:r>
                        <a:rPr lang="en-US" noProof="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tx1"/>
                          </a:solidFill>
                        </a:rPr>
                        <a:t>FrameworkReference</a:t>
                      </a:r>
                      <a:endParaRPr lang="en-US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Includes a DLL / several DLLs that are distributed with .NET Core / .NET 6, e.g. </a:t>
                      </a:r>
                      <a:r>
                        <a:rPr lang="en-US" noProof="0" dirty="0" err="1"/>
                        <a:t>Microsoft.AspNetCore.App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182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09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1341</Words>
  <Application>Microsoft Office PowerPoint</Application>
  <PresentationFormat>Widescreen</PresentationFormat>
  <Paragraphs>180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Cascadia Mono</vt:lpstr>
      <vt:lpstr>Calibri</vt:lpstr>
      <vt:lpstr>Segoe UI Semilight</vt:lpstr>
      <vt:lpstr>Calibri Light</vt:lpstr>
      <vt:lpstr>Consolas</vt:lpstr>
      <vt:lpstr>Segoe UI</vt:lpstr>
      <vt:lpstr>Arial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Elisabeth Meisinger</dc:creator>
  <cp:lastModifiedBy>Kenny Pflug</cp:lastModifiedBy>
  <cp:revision>59</cp:revision>
  <dcterms:created xsi:type="dcterms:W3CDTF">2018-09-26T12:49:19Z</dcterms:created>
  <dcterms:modified xsi:type="dcterms:W3CDTF">2022-05-25T06:26:00Z</dcterms:modified>
</cp:coreProperties>
</file>